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0" r:id="rId2"/>
    <p:sldId id="257" r:id="rId3"/>
    <p:sldId id="268" r:id="rId4"/>
    <p:sldId id="267" r:id="rId5"/>
    <p:sldId id="263" r:id="rId6"/>
    <p:sldId id="258" r:id="rId7"/>
    <p:sldId id="265" r:id="rId8"/>
    <p:sldId id="260" r:id="rId9"/>
    <p:sldId id="259" r:id="rId10"/>
    <p:sldId id="261" r:id="rId11"/>
    <p:sldId id="269" r:id="rId12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dija Priscan" initials="L. P.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03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20" autoAdjust="0"/>
  </p:normalViewPr>
  <p:slideViewPr>
    <p:cSldViewPr>
      <p:cViewPr varScale="1">
        <p:scale>
          <a:sx n="84" d="100"/>
          <a:sy n="84" d="100"/>
        </p:scale>
        <p:origin x="845" y="1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6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3F6B0E-B343-4E33-8B16-BFC8717CDBC3}" type="doc">
      <dgm:prSet loTypeId="urn:microsoft.com/office/officeart/2005/8/layout/hierarchy1" loCatId="hierarchy" qsTypeId="urn:microsoft.com/office/officeart/2005/8/quickstyle/simple1#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C607F4E9-754F-434D-B738-7326B4A7EA41}">
      <dgm:prSet phldrT="[Text]" custT="1"/>
      <dgm:spPr/>
      <dgm:t>
        <a:bodyPr/>
        <a:lstStyle/>
        <a:p>
          <a:r>
            <a:rPr lang="hr-HR" sz="3200" b="1" dirty="0">
              <a:solidFill>
                <a:schemeClr val="accent1">
                  <a:lumMod val="75000"/>
                </a:schemeClr>
              </a:solidFill>
              <a:latin typeface="+mn-lt"/>
            </a:rPr>
            <a:t>Mobilnosti</a:t>
          </a:r>
          <a:endParaRPr lang="es-ES" sz="3200" b="1" dirty="0">
            <a:solidFill>
              <a:schemeClr val="accent1">
                <a:lumMod val="75000"/>
              </a:schemeClr>
            </a:solidFill>
            <a:latin typeface="+mn-lt"/>
          </a:endParaRPr>
        </a:p>
      </dgm:t>
    </dgm:pt>
    <dgm:pt modelId="{7DE9EDB7-398D-4E4A-8930-EFF13BC184E4}" type="parTrans" cxnId="{A6D76FCB-993F-425C-8838-A34A49DA683F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FD295045-F0AB-45B3-B3E4-A7C8320D1B27}" type="sibTrans" cxnId="{A6D76FCB-993F-425C-8838-A34A49DA683F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FFFF8F88-898C-4BF5-B132-C8724117A023}">
      <dgm:prSet phldrT="[Text]" custT="1"/>
      <dgm:spPr/>
      <dgm:t>
        <a:bodyPr/>
        <a:lstStyle/>
        <a:p>
          <a:r>
            <a:rPr lang="hr-HR" sz="2000" b="1" dirty="0">
              <a:latin typeface="+mn-lt"/>
            </a:rPr>
            <a:t>za studente</a:t>
          </a:r>
          <a:endParaRPr lang="es-ES" sz="2000" b="1" dirty="0">
            <a:latin typeface="+mn-lt"/>
          </a:endParaRPr>
        </a:p>
      </dgm:t>
    </dgm:pt>
    <dgm:pt modelId="{9299958C-84E8-4F14-9A1C-612D56A4AE74}" type="parTrans" cxnId="{F4112804-D6F7-4CC5-BBBC-B3297A9C6317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0B5C9CA8-1B2D-4400-9E7C-86FF1443D85D}" type="sibTrans" cxnId="{F4112804-D6F7-4CC5-BBBC-B3297A9C6317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28CBE461-0D5A-464B-B3B6-EBF484169562}">
      <dgm:prSet phldrT="[Text]" custT="1"/>
      <dgm:spPr/>
      <dgm:t>
        <a:bodyPr/>
        <a:lstStyle/>
        <a:p>
          <a:r>
            <a:rPr lang="hr-HR" sz="2000" b="1" dirty="0">
              <a:latin typeface="+mn-lt"/>
            </a:rPr>
            <a:t>semestralna mobilnost</a:t>
          </a:r>
          <a:endParaRPr lang="es-ES" sz="2000" b="1" dirty="0">
            <a:latin typeface="+mn-lt"/>
          </a:endParaRPr>
        </a:p>
      </dgm:t>
    </dgm:pt>
    <dgm:pt modelId="{7427E187-CD50-4336-987E-49622ED2D551}" type="parTrans" cxnId="{A3DC657E-5736-42BC-A537-AC399A52A23C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380ED57D-336A-4FFC-AAFC-D733999A8AFB}" type="sibTrans" cxnId="{A3DC657E-5736-42BC-A537-AC399A52A23C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B7ADEA48-9084-4EE0-A9AB-094FD250DECA}">
      <dgm:prSet phldrT="[Text]" custT="1"/>
      <dgm:spPr/>
      <dgm:t>
        <a:bodyPr/>
        <a:lstStyle/>
        <a:p>
          <a:r>
            <a:rPr lang="hr-HR" sz="2000" b="1" dirty="0">
              <a:latin typeface="+mn-lt"/>
            </a:rPr>
            <a:t>za nastavno osoblje</a:t>
          </a:r>
          <a:endParaRPr lang="es-ES" sz="2000" b="1" dirty="0">
            <a:latin typeface="+mn-lt"/>
          </a:endParaRPr>
        </a:p>
      </dgm:t>
    </dgm:pt>
    <dgm:pt modelId="{039A7EFC-5B9A-438F-B516-EFB914F2C069}" type="parTrans" cxnId="{8F157881-2726-4CEF-855F-C8CAE3E73C6C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AE91428D-2319-40D0-823F-FA38D1743530}" type="sibTrans" cxnId="{8F157881-2726-4CEF-855F-C8CAE3E73C6C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54F00ABC-353F-4A98-828A-22052E448D64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sz="2000" dirty="0">
              <a:latin typeface="+mn-lt"/>
            </a:rPr>
            <a:t>Min. trajanje = 5 dana (1 tj.)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ES" sz="2000" dirty="0">
            <a:latin typeface="+mn-lt"/>
          </a:endParaRP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dirty="0">
              <a:latin typeface="+mn-lt"/>
            </a:rPr>
            <a:t>6</a:t>
          </a:r>
          <a:r>
            <a:rPr lang="vi-VN" sz="2000" dirty="0">
              <a:latin typeface="+mn-lt"/>
            </a:rPr>
            <a:t> sati nastavnog</a:t>
          </a:r>
          <a:r>
            <a:rPr lang="hr-HR" sz="2000" dirty="0">
              <a:latin typeface="+mn-lt"/>
            </a:rPr>
            <a:t> ili </a:t>
          </a:r>
          <a:r>
            <a:rPr lang="vi-VN" sz="2000" dirty="0">
              <a:latin typeface="+mn-lt"/>
            </a:rPr>
            <a:t>mentorskog rada tjedno </a:t>
          </a:r>
          <a:endParaRPr lang="hr-HR" sz="2000" dirty="0">
            <a:latin typeface="+mn-lt"/>
          </a:endParaRP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000" dirty="0">
            <a:latin typeface="+mn-lt"/>
          </a:endParaRPr>
        </a:p>
      </dgm:t>
    </dgm:pt>
    <dgm:pt modelId="{A97BA070-D466-4472-92BD-7763ECAA538E}" type="parTrans" cxnId="{2641FE56-A6D7-430A-BCBB-A50B70C0C3B5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88C71B7F-62B9-432E-96B8-FBE8F1FFC202}" type="sibTrans" cxnId="{2641FE56-A6D7-430A-BCBB-A50B70C0C3B5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CD60FAC6-AD18-4B5A-AB24-B4B4958B3388}">
      <dgm:prSet phldrT="[Text]" custT="1"/>
      <dgm:spPr/>
      <dgm:t>
        <a:bodyPr/>
        <a:lstStyle/>
        <a:p>
          <a:r>
            <a:rPr lang="hr-HR" sz="2000" dirty="0">
              <a:latin typeface="+mn-lt"/>
            </a:rPr>
            <a:t>3-5 mjeseci</a:t>
          </a:r>
        </a:p>
        <a:p>
          <a:r>
            <a:rPr lang="hr-HR" sz="2000" dirty="0">
              <a:latin typeface="+mn-lt"/>
            </a:rPr>
            <a:t>sve razine studija</a:t>
          </a:r>
        </a:p>
        <a:p>
          <a:r>
            <a:rPr lang="hr-HR" sz="2000" dirty="0">
              <a:latin typeface="+mn-lt"/>
            </a:rPr>
            <a:t>(ostvarivanje min. 20 ECTS-a tijekom razmjene)</a:t>
          </a:r>
          <a:endParaRPr lang="es-ES" sz="2000" dirty="0">
            <a:latin typeface="+mn-lt"/>
          </a:endParaRPr>
        </a:p>
      </dgm:t>
    </dgm:pt>
    <dgm:pt modelId="{97970B54-76CA-405A-99D1-5676047011B2}" type="parTrans" cxnId="{A2A895A4-CC5F-41FE-ADD6-B10C57735BC7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F7DD168C-C2C9-4FFF-AB66-E9A8469B1FED}" type="sibTrans" cxnId="{A2A895A4-CC5F-41FE-ADD6-B10C57735BC7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1645628E-F54A-4DCA-9D48-D0AB9770F685}">
      <dgm:prSet phldrT="[Text]" custT="1"/>
      <dgm:spPr/>
      <dgm:t>
        <a:bodyPr/>
        <a:lstStyle/>
        <a:p>
          <a:r>
            <a:rPr lang="hr-HR" sz="2000" b="1" dirty="0">
              <a:latin typeface="+mn-lt"/>
            </a:rPr>
            <a:t>grupna</a:t>
          </a:r>
        </a:p>
      </dgm:t>
    </dgm:pt>
    <dgm:pt modelId="{53F00A2F-C69F-4587-ADC7-7E5D44B8768F}" type="parTrans" cxnId="{FA64D4E5-D8BC-4738-B33F-83E29DAF3A6D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CEA5749B-B09C-4343-86E7-F38CC00D09DA}" type="sibTrans" cxnId="{FA64D4E5-D8BC-4738-B33F-83E29DAF3A6D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75184BE6-822B-441B-88B8-9B9A8DC89B87}">
      <dgm:prSet phldrT="[Text]" custT="1"/>
      <dgm:spPr/>
      <dgm:t>
        <a:bodyPr/>
        <a:lstStyle/>
        <a:p>
          <a:r>
            <a:rPr lang="hr-HR" sz="2000" dirty="0">
              <a:latin typeface="+mn-lt"/>
            </a:rPr>
            <a:t>Npr. </a:t>
          </a:r>
          <a:r>
            <a:rPr lang="vi-VN" dirty="0">
              <a:latin typeface="+mn-lt"/>
            </a:rPr>
            <a:t>ljetne škole</a:t>
          </a:r>
          <a:r>
            <a:rPr lang="hr-HR" dirty="0">
              <a:latin typeface="+mn-lt"/>
            </a:rPr>
            <a:t>, radionice, seminari...</a:t>
          </a:r>
          <a:endParaRPr lang="hr-HR" sz="2000" dirty="0">
            <a:latin typeface="+mn-lt"/>
          </a:endParaRPr>
        </a:p>
      </dgm:t>
    </dgm:pt>
    <dgm:pt modelId="{19D19930-80B5-48E4-B172-C65C4357605A}" type="parTrans" cxnId="{7511C24D-4465-4380-B3F2-4A434F6D17D1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C36A0EF9-B283-42F1-A45A-B45B0FAD33AC}" type="sibTrans" cxnId="{7511C24D-4465-4380-B3F2-4A434F6D17D1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3BDEDB71-FD45-44FA-9788-7275C5CAAD78}">
      <dgm:prSet phldrT="[Text]" custT="1"/>
      <dgm:spPr/>
      <dgm:t>
        <a:bodyPr/>
        <a:lstStyle/>
        <a:p>
          <a:r>
            <a:rPr lang="hr-HR" sz="2000" b="1" dirty="0">
              <a:latin typeface="+mn-lt"/>
            </a:rPr>
            <a:t>kratka mobilnost</a:t>
          </a:r>
          <a:endParaRPr lang="es-ES" sz="2000" dirty="0">
            <a:latin typeface="+mn-lt"/>
          </a:endParaRPr>
        </a:p>
      </dgm:t>
    </dgm:pt>
    <dgm:pt modelId="{A9741E3B-9758-46E3-B117-4DD2841C9A46}" type="parTrans" cxnId="{B4996619-A681-4794-9FE5-30E535B724B8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313C1D10-EFEF-4F02-90FB-21DC060BB6AC}" type="sibTrans" cxnId="{B4996619-A681-4794-9FE5-30E535B724B8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AB2ED6BA-3077-4980-98CD-1C46C26AC2FB}">
      <dgm:prSet phldrT="[Text]" custT="1"/>
      <dgm:spPr/>
      <dgm:t>
        <a:bodyPr/>
        <a:lstStyle/>
        <a:p>
          <a:r>
            <a:rPr lang="hr-HR" sz="2000" b="1" dirty="0">
              <a:latin typeface="+mn-lt"/>
            </a:rPr>
            <a:t>istraživačka</a:t>
          </a:r>
          <a:endParaRPr lang="es-ES" sz="2000" b="1" dirty="0">
            <a:latin typeface="+mn-lt"/>
          </a:endParaRPr>
        </a:p>
      </dgm:t>
    </dgm:pt>
    <dgm:pt modelId="{42A8D1A6-CCCB-4C5F-9195-638C8801FE9C}" type="parTrans" cxnId="{2D032323-BD46-4554-B7D5-F03BD1BE2897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D7B61537-518B-4817-9AB7-3AB18CCCD55F}" type="sibTrans" cxnId="{2D032323-BD46-4554-B7D5-F03BD1BE2897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BAB3AFA6-5ED9-485C-B2F4-CE1A7CD43B7F}">
      <dgm:prSet phldrT="[Text]" custT="1"/>
      <dgm:spPr/>
      <dgm:t>
        <a:bodyPr/>
        <a:lstStyle/>
        <a:p>
          <a:r>
            <a:rPr lang="vi-VN" dirty="0">
              <a:latin typeface="+mn-lt"/>
            </a:rPr>
            <a:t>Istraživanj</a:t>
          </a:r>
          <a:r>
            <a:rPr lang="hr-HR" dirty="0">
              <a:latin typeface="+mn-lt"/>
            </a:rPr>
            <a:t>e </a:t>
          </a:r>
          <a:r>
            <a:rPr lang="vi-VN" dirty="0">
              <a:latin typeface="+mn-lt"/>
            </a:rPr>
            <a:t>za završni</a:t>
          </a:r>
          <a:r>
            <a:rPr lang="hr-HR" dirty="0">
              <a:latin typeface="+mn-lt"/>
            </a:rPr>
            <a:t> i   diplomski rad ili za disertaciju</a:t>
          </a:r>
        </a:p>
        <a:p>
          <a:r>
            <a:rPr lang="hr-HR" dirty="0">
              <a:latin typeface="+mn-lt"/>
            </a:rPr>
            <a:t>(1-2 mjeseca)</a:t>
          </a:r>
        </a:p>
        <a:p>
          <a:r>
            <a:rPr lang="hr-HR" dirty="0">
              <a:latin typeface="+mn-lt"/>
            </a:rPr>
            <a:t>3. god. BA, 2. god. MA, PhD studenti</a:t>
          </a:r>
          <a:endParaRPr lang="es-ES" sz="2000" dirty="0">
            <a:latin typeface="+mn-lt"/>
          </a:endParaRPr>
        </a:p>
      </dgm:t>
    </dgm:pt>
    <dgm:pt modelId="{E080278F-9522-4C91-B64E-8C4764FD9A29}" type="parTrans" cxnId="{AAB5DC72-A5DC-4A40-83B2-0E465CEEE2F5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D6032099-8E82-4F40-BC06-A14EF494FB4E}" type="sibTrans" cxnId="{AAB5DC72-A5DC-4A40-83B2-0E465CEEE2F5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E34A7345-956D-4C89-A91F-B077E2EC1C22}" type="pres">
      <dgm:prSet presAssocID="{3E3F6B0E-B343-4E33-8B16-BFC8717CDBC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6F61FFA-9D68-4F0D-978D-233EE1DF4850}" type="pres">
      <dgm:prSet presAssocID="{C607F4E9-754F-434D-B738-7326B4A7EA41}" presName="hierRoot1" presStyleCnt="0"/>
      <dgm:spPr/>
    </dgm:pt>
    <dgm:pt modelId="{F272F634-CE4F-45F5-AB0B-A19BBA612B3C}" type="pres">
      <dgm:prSet presAssocID="{C607F4E9-754F-434D-B738-7326B4A7EA41}" presName="composite" presStyleCnt="0"/>
      <dgm:spPr/>
    </dgm:pt>
    <dgm:pt modelId="{BE6B76CD-58B2-469D-97A6-F1C492B8DAA5}" type="pres">
      <dgm:prSet presAssocID="{C607F4E9-754F-434D-B738-7326B4A7EA41}" presName="background" presStyleLbl="node0" presStyleIdx="0" presStyleCnt="1"/>
      <dgm:spPr/>
    </dgm:pt>
    <dgm:pt modelId="{C215EDFE-FE25-49EA-9C62-0B31C93876A7}" type="pres">
      <dgm:prSet presAssocID="{C607F4E9-754F-434D-B738-7326B4A7EA41}" presName="text" presStyleLbl="fgAcc0" presStyleIdx="0" presStyleCnt="1" custScaleX="228112" custLinFactNeighborX="-7645" custLinFactNeighborY="-4015">
        <dgm:presLayoutVars>
          <dgm:chPref val="3"/>
        </dgm:presLayoutVars>
      </dgm:prSet>
      <dgm:spPr/>
    </dgm:pt>
    <dgm:pt modelId="{CAEB0D63-F15E-48CD-8059-4EE4C6F0D511}" type="pres">
      <dgm:prSet presAssocID="{C607F4E9-754F-434D-B738-7326B4A7EA41}" presName="hierChild2" presStyleCnt="0"/>
      <dgm:spPr/>
    </dgm:pt>
    <dgm:pt modelId="{36C800A1-2326-46A2-95E3-94D31770B316}" type="pres">
      <dgm:prSet presAssocID="{9299958C-84E8-4F14-9A1C-612D56A4AE74}" presName="Name10" presStyleLbl="parChTrans1D2" presStyleIdx="0" presStyleCnt="2"/>
      <dgm:spPr/>
    </dgm:pt>
    <dgm:pt modelId="{DE591973-6CBF-415A-A0D5-1985BD19CF9D}" type="pres">
      <dgm:prSet presAssocID="{FFFF8F88-898C-4BF5-B132-C8724117A023}" presName="hierRoot2" presStyleCnt="0"/>
      <dgm:spPr/>
    </dgm:pt>
    <dgm:pt modelId="{AF31CA2A-C426-4012-8D82-B7FC5D2C8E38}" type="pres">
      <dgm:prSet presAssocID="{FFFF8F88-898C-4BF5-B132-C8724117A023}" presName="composite2" presStyleCnt="0"/>
      <dgm:spPr/>
    </dgm:pt>
    <dgm:pt modelId="{11C2715C-672E-4EE8-B3E2-E1CA1D1FB122}" type="pres">
      <dgm:prSet presAssocID="{FFFF8F88-898C-4BF5-B132-C8724117A023}" presName="background2" presStyleLbl="node2" presStyleIdx="0" presStyleCnt="2"/>
      <dgm:spPr/>
    </dgm:pt>
    <dgm:pt modelId="{C782D8CB-E2AD-481B-BC70-5FA09301FBBE}" type="pres">
      <dgm:prSet presAssocID="{FFFF8F88-898C-4BF5-B132-C8724117A023}" presName="text2" presStyleLbl="fgAcc2" presStyleIdx="0" presStyleCnt="2" custScaleX="153508" custLinFactNeighborX="-2983" custLinFactNeighborY="3058">
        <dgm:presLayoutVars>
          <dgm:chPref val="3"/>
        </dgm:presLayoutVars>
      </dgm:prSet>
      <dgm:spPr/>
    </dgm:pt>
    <dgm:pt modelId="{C7C8A3E7-4B2C-45E9-91D9-CD8C4561C585}" type="pres">
      <dgm:prSet presAssocID="{FFFF8F88-898C-4BF5-B132-C8724117A023}" presName="hierChild3" presStyleCnt="0"/>
      <dgm:spPr/>
    </dgm:pt>
    <dgm:pt modelId="{53909B62-C854-4DD1-ADBC-24B3794F7D73}" type="pres">
      <dgm:prSet presAssocID="{7427E187-CD50-4336-987E-49622ED2D551}" presName="Name17" presStyleLbl="parChTrans1D3" presStyleIdx="0" presStyleCnt="3"/>
      <dgm:spPr/>
    </dgm:pt>
    <dgm:pt modelId="{6847B266-E543-44AC-859E-40DA71874080}" type="pres">
      <dgm:prSet presAssocID="{28CBE461-0D5A-464B-B3B6-EBF484169562}" presName="hierRoot3" presStyleCnt="0"/>
      <dgm:spPr/>
    </dgm:pt>
    <dgm:pt modelId="{661A3D78-F4D8-49C2-8E0B-98249DC2D3F2}" type="pres">
      <dgm:prSet presAssocID="{28CBE461-0D5A-464B-B3B6-EBF484169562}" presName="composite3" presStyleCnt="0"/>
      <dgm:spPr/>
    </dgm:pt>
    <dgm:pt modelId="{804619F6-EB3A-4AFB-9C27-0B6176F23EDB}" type="pres">
      <dgm:prSet presAssocID="{28CBE461-0D5A-464B-B3B6-EBF484169562}" presName="background3" presStyleLbl="node3" presStyleIdx="0" presStyleCnt="3"/>
      <dgm:spPr/>
    </dgm:pt>
    <dgm:pt modelId="{8123F4B1-442C-42DB-8F1C-6477FAD71CE0}" type="pres">
      <dgm:prSet presAssocID="{28CBE461-0D5A-464B-B3B6-EBF484169562}" presName="text3" presStyleLbl="fgAcc3" presStyleIdx="0" presStyleCnt="3" custScaleX="182339" custScaleY="89282">
        <dgm:presLayoutVars>
          <dgm:chPref val="3"/>
        </dgm:presLayoutVars>
      </dgm:prSet>
      <dgm:spPr/>
    </dgm:pt>
    <dgm:pt modelId="{7AC762F7-3072-496E-A6B5-E2A36BE11314}" type="pres">
      <dgm:prSet presAssocID="{28CBE461-0D5A-464B-B3B6-EBF484169562}" presName="hierChild4" presStyleCnt="0"/>
      <dgm:spPr/>
    </dgm:pt>
    <dgm:pt modelId="{0B7EF93D-8723-4855-A190-114220F77B3B}" type="pres">
      <dgm:prSet presAssocID="{97970B54-76CA-405A-99D1-5676047011B2}" presName="Name23" presStyleLbl="parChTrans1D4" presStyleIdx="0" presStyleCnt="5"/>
      <dgm:spPr/>
    </dgm:pt>
    <dgm:pt modelId="{F0A517D4-892D-450D-86FF-9B01CC33BA1D}" type="pres">
      <dgm:prSet presAssocID="{CD60FAC6-AD18-4B5A-AB24-B4B4958B3388}" presName="hierRoot4" presStyleCnt="0"/>
      <dgm:spPr/>
    </dgm:pt>
    <dgm:pt modelId="{7043C6C1-534F-42A7-A69D-2258AB79CCC5}" type="pres">
      <dgm:prSet presAssocID="{CD60FAC6-AD18-4B5A-AB24-B4B4958B3388}" presName="composite4" presStyleCnt="0"/>
      <dgm:spPr/>
    </dgm:pt>
    <dgm:pt modelId="{F4CECCCC-0774-4834-96A3-E120359DFC89}" type="pres">
      <dgm:prSet presAssocID="{CD60FAC6-AD18-4B5A-AB24-B4B4958B3388}" presName="background4" presStyleLbl="node4" presStyleIdx="0" presStyleCnt="5"/>
      <dgm:spPr/>
    </dgm:pt>
    <dgm:pt modelId="{79827162-423F-4896-AAD1-3CB699C96FDA}" type="pres">
      <dgm:prSet presAssocID="{CD60FAC6-AD18-4B5A-AB24-B4B4958B3388}" presName="text4" presStyleLbl="fgAcc4" presStyleIdx="0" presStyleCnt="5" custScaleX="158214" custScaleY="450630">
        <dgm:presLayoutVars>
          <dgm:chPref val="3"/>
        </dgm:presLayoutVars>
      </dgm:prSet>
      <dgm:spPr/>
    </dgm:pt>
    <dgm:pt modelId="{2F834E2E-43F8-4C11-8485-8072979B8619}" type="pres">
      <dgm:prSet presAssocID="{CD60FAC6-AD18-4B5A-AB24-B4B4958B3388}" presName="hierChild5" presStyleCnt="0"/>
      <dgm:spPr/>
    </dgm:pt>
    <dgm:pt modelId="{539C7BB0-5DAD-43C2-A641-44FC2F730091}" type="pres">
      <dgm:prSet presAssocID="{A9741E3B-9758-46E3-B117-4DD2841C9A46}" presName="Name17" presStyleLbl="parChTrans1D3" presStyleIdx="1" presStyleCnt="3"/>
      <dgm:spPr/>
    </dgm:pt>
    <dgm:pt modelId="{80F0138A-198E-4F4A-9300-D20EF4BA57CB}" type="pres">
      <dgm:prSet presAssocID="{3BDEDB71-FD45-44FA-9788-7275C5CAAD78}" presName="hierRoot3" presStyleCnt="0"/>
      <dgm:spPr/>
    </dgm:pt>
    <dgm:pt modelId="{C055A959-4F93-4ED9-B2BA-EC884BD75F90}" type="pres">
      <dgm:prSet presAssocID="{3BDEDB71-FD45-44FA-9788-7275C5CAAD78}" presName="composite3" presStyleCnt="0"/>
      <dgm:spPr/>
    </dgm:pt>
    <dgm:pt modelId="{EB798FC2-E4D6-482E-8C56-98882C415388}" type="pres">
      <dgm:prSet presAssocID="{3BDEDB71-FD45-44FA-9788-7275C5CAAD78}" presName="background3" presStyleLbl="node3" presStyleIdx="1" presStyleCnt="3"/>
      <dgm:spPr/>
    </dgm:pt>
    <dgm:pt modelId="{8E045C8B-1ACF-4655-A395-E0A201728FF6}" type="pres">
      <dgm:prSet presAssocID="{3BDEDB71-FD45-44FA-9788-7275C5CAAD78}" presName="text3" presStyleLbl="fgAcc3" presStyleIdx="1" presStyleCnt="3" custScaleX="195391" custScaleY="84300">
        <dgm:presLayoutVars>
          <dgm:chPref val="3"/>
        </dgm:presLayoutVars>
      </dgm:prSet>
      <dgm:spPr/>
    </dgm:pt>
    <dgm:pt modelId="{1740EAFA-06B1-4238-A583-252BDECF0A3E}" type="pres">
      <dgm:prSet presAssocID="{3BDEDB71-FD45-44FA-9788-7275C5CAAD78}" presName="hierChild4" presStyleCnt="0"/>
      <dgm:spPr/>
    </dgm:pt>
    <dgm:pt modelId="{0AE017A0-403D-4CC1-8B20-AD215E8CEFAE}" type="pres">
      <dgm:prSet presAssocID="{42A8D1A6-CCCB-4C5F-9195-638C8801FE9C}" presName="Name23" presStyleLbl="parChTrans1D4" presStyleIdx="1" presStyleCnt="5"/>
      <dgm:spPr/>
    </dgm:pt>
    <dgm:pt modelId="{8EA5B1FC-A368-420C-8D83-45CBC278E749}" type="pres">
      <dgm:prSet presAssocID="{AB2ED6BA-3077-4980-98CD-1C46C26AC2FB}" presName="hierRoot4" presStyleCnt="0"/>
      <dgm:spPr/>
    </dgm:pt>
    <dgm:pt modelId="{0C090F05-EC41-4B9C-A126-02653856F08D}" type="pres">
      <dgm:prSet presAssocID="{AB2ED6BA-3077-4980-98CD-1C46C26AC2FB}" presName="composite4" presStyleCnt="0"/>
      <dgm:spPr/>
    </dgm:pt>
    <dgm:pt modelId="{56DF78B9-C39D-4A7A-82F5-ABAE17F663A2}" type="pres">
      <dgm:prSet presAssocID="{AB2ED6BA-3077-4980-98CD-1C46C26AC2FB}" presName="background4" presStyleLbl="node4" presStyleIdx="1" presStyleCnt="5"/>
      <dgm:spPr/>
    </dgm:pt>
    <dgm:pt modelId="{F0DBB1BE-FA59-43E1-BA9E-D85178D8C81B}" type="pres">
      <dgm:prSet presAssocID="{AB2ED6BA-3077-4980-98CD-1C46C26AC2FB}" presName="text4" presStyleLbl="fgAcc4" presStyleIdx="1" presStyleCnt="5" custScaleX="153181" custScaleY="105072">
        <dgm:presLayoutVars>
          <dgm:chPref val="3"/>
        </dgm:presLayoutVars>
      </dgm:prSet>
      <dgm:spPr/>
    </dgm:pt>
    <dgm:pt modelId="{EE1DC5F8-DFCD-40F9-BE32-564F7F36F07F}" type="pres">
      <dgm:prSet presAssocID="{AB2ED6BA-3077-4980-98CD-1C46C26AC2FB}" presName="hierChild5" presStyleCnt="0"/>
      <dgm:spPr/>
    </dgm:pt>
    <dgm:pt modelId="{E210239A-CC9C-49DC-8028-CBDFC12722DF}" type="pres">
      <dgm:prSet presAssocID="{E080278F-9522-4C91-B64E-8C4764FD9A29}" presName="Name23" presStyleLbl="parChTrans1D4" presStyleIdx="2" presStyleCnt="5"/>
      <dgm:spPr/>
    </dgm:pt>
    <dgm:pt modelId="{C5838A1F-FA66-453E-9AB4-5640FFEE198D}" type="pres">
      <dgm:prSet presAssocID="{BAB3AFA6-5ED9-485C-B2F4-CE1A7CD43B7F}" presName="hierRoot4" presStyleCnt="0"/>
      <dgm:spPr/>
    </dgm:pt>
    <dgm:pt modelId="{4A4C8C1F-8B54-4639-AA26-6346F4D498C2}" type="pres">
      <dgm:prSet presAssocID="{BAB3AFA6-5ED9-485C-B2F4-CE1A7CD43B7F}" presName="composite4" presStyleCnt="0"/>
      <dgm:spPr/>
    </dgm:pt>
    <dgm:pt modelId="{EAC1D86F-36C6-4672-AE4E-FEB8AECCC9A9}" type="pres">
      <dgm:prSet presAssocID="{BAB3AFA6-5ED9-485C-B2F4-CE1A7CD43B7F}" presName="background4" presStyleLbl="node4" presStyleIdx="2" presStyleCnt="5"/>
      <dgm:spPr/>
    </dgm:pt>
    <dgm:pt modelId="{A0E5F481-7387-4063-8EAE-BEDAD3237E5D}" type="pres">
      <dgm:prSet presAssocID="{BAB3AFA6-5ED9-485C-B2F4-CE1A7CD43B7F}" presName="text4" presStyleLbl="fgAcc4" presStyleIdx="2" presStyleCnt="5" custScaleX="231723" custScaleY="263818">
        <dgm:presLayoutVars>
          <dgm:chPref val="3"/>
        </dgm:presLayoutVars>
      </dgm:prSet>
      <dgm:spPr/>
    </dgm:pt>
    <dgm:pt modelId="{B5423043-0768-4A6B-BA02-ADBA4B6C1113}" type="pres">
      <dgm:prSet presAssocID="{BAB3AFA6-5ED9-485C-B2F4-CE1A7CD43B7F}" presName="hierChild5" presStyleCnt="0"/>
      <dgm:spPr/>
    </dgm:pt>
    <dgm:pt modelId="{3605E6AA-3224-4461-A46B-839D5261AEE0}" type="pres">
      <dgm:prSet presAssocID="{53F00A2F-C69F-4587-ADC7-7E5D44B8768F}" presName="Name23" presStyleLbl="parChTrans1D4" presStyleIdx="3" presStyleCnt="5"/>
      <dgm:spPr/>
    </dgm:pt>
    <dgm:pt modelId="{165CD27D-3020-48B3-8012-0FC7C1A57D05}" type="pres">
      <dgm:prSet presAssocID="{1645628E-F54A-4DCA-9D48-D0AB9770F685}" presName="hierRoot4" presStyleCnt="0"/>
      <dgm:spPr/>
    </dgm:pt>
    <dgm:pt modelId="{F854546E-E000-49EE-B594-4E17945CBBE2}" type="pres">
      <dgm:prSet presAssocID="{1645628E-F54A-4DCA-9D48-D0AB9770F685}" presName="composite4" presStyleCnt="0"/>
      <dgm:spPr/>
    </dgm:pt>
    <dgm:pt modelId="{67DDFCA7-BC44-4371-BD6A-DFCAEBE71D37}" type="pres">
      <dgm:prSet presAssocID="{1645628E-F54A-4DCA-9D48-D0AB9770F685}" presName="background4" presStyleLbl="node4" presStyleIdx="3" presStyleCnt="5"/>
      <dgm:spPr/>
    </dgm:pt>
    <dgm:pt modelId="{2F6454E7-A28B-4502-B8BB-316EF0A82983}" type="pres">
      <dgm:prSet presAssocID="{1645628E-F54A-4DCA-9D48-D0AB9770F685}" presName="text4" presStyleLbl="fgAcc4" presStyleIdx="3" presStyleCnt="5" custLinFactNeighborX="675">
        <dgm:presLayoutVars>
          <dgm:chPref val="3"/>
        </dgm:presLayoutVars>
      </dgm:prSet>
      <dgm:spPr/>
    </dgm:pt>
    <dgm:pt modelId="{C7D689AA-CF07-48CA-8EC4-84D85E80C133}" type="pres">
      <dgm:prSet presAssocID="{1645628E-F54A-4DCA-9D48-D0AB9770F685}" presName="hierChild5" presStyleCnt="0"/>
      <dgm:spPr/>
    </dgm:pt>
    <dgm:pt modelId="{FCE37FA1-9936-489E-A59F-6E038E172B07}" type="pres">
      <dgm:prSet presAssocID="{19D19930-80B5-48E4-B172-C65C4357605A}" presName="Name23" presStyleLbl="parChTrans1D4" presStyleIdx="4" presStyleCnt="5"/>
      <dgm:spPr/>
    </dgm:pt>
    <dgm:pt modelId="{B37C08D7-9B90-4AFA-A716-D021FE99205F}" type="pres">
      <dgm:prSet presAssocID="{75184BE6-822B-441B-88B8-9B9A8DC89B87}" presName="hierRoot4" presStyleCnt="0"/>
      <dgm:spPr/>
    </dgm:pt>
    <dgm:pt modelId="{AB36A22A-466B-4AA3-AD02-AF7616BEBDBE}" type="pres">
      <dgm:prSet presAssocID="{75184BE6-822B-441B-88B8-9B9A8DC89B87}" presName="composite4" presStyleCnt="0"/>
      <dgm:spPr/>
    </dgm:pt>
    <dgm:pt modelId="{81EB3324-DA03-48D2-9968-6CF9E90B42C4}" type="pres">
      <dgm:prSet presAssocID="{75184BE6-822B-441B-88B8-9B9A8DC89B87}" presName="background4" presStyleLbl="node4" presStyleIdx="4" presStyleCnt="5"/>
      <dgm:spPr/>
    </dgm:pt>
    <dgm:pt modelId="{0E27FAB2-7AA3-413F-BBCC-CBDBB458C8BC}" type="pres">
      <dgm:prSet presAssocID="{75184BE6-822B-441B-88B8-9B9A8DC89B87}" presName="text4" presStyleLbl="fgAcc4" presStyleIdx="4" presStyleCnt="5" custScaleX="132083" custScaleY="197278" custLinFactNeighborX="1085" custLinFactNeighborY="25630">
        <dgm:presLayoutVars>
          <dgm:chPref val="3"/>
        </dgm:presLayoutVars>
      </dgm:prSet>
      <dgm:spPr/>
    </dgm:pt>
    <dgm:pt modelId="{E4954A3D-09EB-46F7-82CA-FA230036BBE9}" type="pres">
      <dgm:prSet presAssocID="{75184BE6-822B-441B-88B8-9B9A8DC89B87}" presName="hierChild5" presStyleCnt="0"/>
      <dgm:spPr/>
    </dgm:pt>
    <dgm:pt modelId="{B142C46E-A98B-43AC-9535-51FF907AC458}" type="pres">
      <dgm:prSet presAssocID="{039A7EFC-5B9A-438F-B516-EFB914F2C069}" presName="Name10" presStyleLbl="parChTrans1D2" presStyleIdx="1" presStyleCnt="2"/>
      <dgm:spPr/>
    </dgm:pt>
    <dgm:pt modelId="{1AB71283-FDA3-425E-8E95-3165972AB757}" type="pres">
      <dgm:prSet presAssocID="{B7ADEA48-9084-4EE0-A9AB-094FD250DECA}" presName="hierRoot2" presStyleCnt="0"/>
      <dgm:spPr/>
    </dgm:pt>
    <dgm:pt modelId="{A31F1BDA-991B-4C57-84FB-30262F9E047D}" type="pres">
      <dgm:prSet presAssocID="{B7ADEA48-9084-4EE0-A9AB-094FD250DECA}" presName="composite2" presStyleCnt="0"/>
      <dgm:spPr/>
    </dgm:pt>
    <dgm:pt modelId="{2145B404-1335-46D7-9A6B-BB09BACD92B4}" type="pres">
      <dgm:prSet presAssocID="{B7ADEA48-9084-4EE0-A9AB-094FD250DECA}" presName="background2" presStyleLbl="node2" presStyleIdx="1" presStyleCnt="2"/>
      <dgm:spPr/>
    </dgm:pt>
    <dgm:pt modelId="{57DE1482-ECDD-4A30-A689-11570C6053FD}" type="pres">
      <dgm:prSet presAssocID="{B7ADEA48-9084-4EE0-A9AB-094FD250DECA}" presName="text2" presStyleLbl="fgAcc2" presStyleIdx="1" presStyleCnt="2" custScaleX="153508">
        <dgm:presLayoutVars>
          <dgm:chPref val="3"/>
        </dgm:presLayoutVars>
      </dgm:prSet>
      <dgm:spPr/>
    </dgm:pt>
    <dgm:pt modelId="{E37AF16B-DB28-4FEF-825C-D9404DE17F7E}" type="pres">
      <dgm:prSet presAssocID="{B7ADEA48-9084-4EE0-A9AB-094FD250DECA}" presName="hierChild3" presStyleCnt="0"/>
      <dgm:spPr/>
    </dgm:pt>
    <dgm:pt modelId="{97B60E0B-9990-40DC-9C93-A14986E4C38A}" type="pres">
      <dgm:prSet presAssocID="{A97BA070-D466-4472-92BD-7763ECAA538E}" presName="Name17" presStyleLbl="parChTrans1D3" presStyleIdx="2" presStyleCnt="3"/>
      <dgm:spPr/>
    </dgm:pt>
    <dgm:pt modelId="{1A703BC9-73BB-4C72-A928-855FF6F14850}" type="pres">
      <dgm:prSet presAssocID="{54F00ABC-353F-4A98-828A-22052E448D64}" presName="hierRoot3" presStyleCnt="0"/>
      <dgm:spPr/>
    </dgm:pt>
    <dgm:pt modelId="{BC956D17-C795-4276-9E0A-C74AD4AE4D96}" type="pres">
      <dgm:prSet presAssocID="{54F00ABC-353F-4A98-828A-22052E448D64}" presName="composite3" presStyleCnt="0"/>
      <dgm:spPr/>
    </dgm:pt>
    <dgm:pt modelId="{09131185-AD7C-4BCC-A070-F605758CCAE8}" type="pres">
      <dgm:prSet presAssocID="{54F00ABC-353F-4A98-828A-22052E448D64}" presName="background3" presStyleLbl="node3" presStyleIdx="2" presStyleCnt="3"/>
      <dgm:spPr/>
    </dgm:pt>
    <dgm:pt modelId="{04396BC2-F1AE-492B-B420-23A349D9CBDA}" type="pres">
      <dgm:prSet presAssocID="{54F00ABC-353F-4A98-828A-22052E448D64}" presName="text3" presStyleLbl="fgAcc3" presStyleIdx="2" presStyleCnt="3" custScaleX="141299" custScaleY="404321">
        <dgm:presLayoutVars>
          <dgm:chPref val="3"/>
        </dgm:presLayoutVars>
      </dgm:prSet>
      <dgm:spPr/>
    </dgm:pt>
    <dgm:pt modelId="{D35E9B63-704D-469B-883B-3304C9A4F692}" type="pres">
      <dgm:prSet presAssocID="{54F00ABC-353F-4A98-828A-22052E448D64}" presName="hierChild4" presStyleCnt="0"/>
      <dgm:spPr/>
    </dgm:pt>
  </dgm:ptLst>
  <dgm:cxnLst>
    <dgm:cxn modelId="{F4112804-D6F7-4CC5-BBBC-B3297A9C6317}" srcId="{C607F4E9-754F-434D-B738-7326B4A7EA41}" destId="{FFFF8F88-898C-4BF5-B132-C8724117A023}" srcOrd="0" destOrd="0" parTransId="{9299958C-84E8-4F14-9A1C-612D56A4AE74}" sibTransId="{0B5C9CA8-1B2D-4400-9E7C-86FF1443D85D}"/>
    <dgm:cxn modelId="{3213AC09-32B0-4361-AF6C-CAF7DF8DD65B}" type="presOf" srcId="{3E3F6B0E-B343-4E33-8B16-BFC8717CDBC3}" destId="{E34A7345-956D-4C89-A91F-B077E2EC1C22}" srcOrd="0" destOrd="0" presId="urn:microsoft.com/office/officeart/2005/8/layout/hierarchy1"/>
    <dgm:cxn modelId="{86391216-1C10-4806-942B-A28B1B57F6F1}" type="presOf" srcId="{E080278F-9522-4C91-B64E-8C4764FD9A29}" destId="{E210239A-CC9C-49DC-8028-CBDFC12722DF}" srcOrd="0" destOrd="0" presId="urn:microsoft.com/office/officeart/2005/8/layout/hierarchy1"/>
    <dgm:cxn modelId="{B4996619-A681-4794-9FE5-30E535B724B8}" srcId="{FFFF8F88-898C-4BF5-B132-C8724117A023}" destId="{3BDEDB71-FD45-44FA-9788-7275C5CAAD78}" srcOrd="1" destOrd="0" parTransId="{A9741E3B-9758-46E3-B117-4DD2841C9A46}" sibTransId="{313C1D10-EFEF-4F02-90FB-21DC060BB6AC}"/>
    <dgm:cxn modelId="{2D032323-BD46-4554-B7D5-F03BD1BE2897}" srcId="{3BDEDB71-FD45-44FA-9788-7275C5CAAD78}" destId="{AB2ED6BA-3077-4980-98CD-1C46C26AC2FB}" srcOrd="0" destOrd="0" parTransId="{42A8D1A6-CCCB-4C5F-9195-638C8801FE9C}" sibTransId="{D7B61537-518B-4817-9AB7-3AB18CCCD55F}"/>
    <dgm:cxn modelId="{C5BBFA25-93CF-4CB1-89BF-93E94486EDF0}" type="presOf" srcId="{97970B54-76CA-405A-99D1-5676047011B2}" destId="{0B7EF93D-8723-4855-A190-114220F77B3B}" srcOrd="0" destOrd="0" presId="urn:microsoft.com/office/officeart/2005/8/layout/hierarchy1"/>
    <dgm:cxn modelId="{6DE9F162-8365-40C0-8E07-A2C4E8BCF4B5}" type="presOf" srcId="{9299958C-84E8-4F14-9A1C-612D56A4AE74}" destId="{36C800A1-2326-46A2-95E3-94D31770B316}" srcOrd="0" destOrd="0" presId="urn:microsoft.com/office/officeart/2005/8/layout/hierarchy1"/>
    <dgm:cxn modelId="{623FC568-0C89-4241-93A2-1724EDEEAD32}" type="presOf" srcId="{A97BA070-D466-4472-92BD-7763ECAA538E}" destId="{97B60E0B-9990-40DC-9C93-A14986E4C38A}" srcOrd="0" destOrd="0" presId="urn:microsoft.com/office/officeart/2005/8/layout/hierarchy1"/>
    <dgm:cxn modelId="{7511C24D-4465-4380-B3F2-4A434F6D17D1}" srcId="{1645628E-F54A-4DCA-9D48-D0AB9770F685}" destId="{75184BE6-822B-441B-88B8-9B9A8DC89B87}" srcOrd="0" destOrd="0" parTransId="{19D19930-80B5-48E4-B172-C65C4357605A}" sibTransId="{C36A0EF9-B283-42F1-A45A-B45B0FAD33AC}"/>
    <dgm:cxn modelId="{D2AC5D51-5575-43CD-B816-9BFE94AC537A}" type="presOf" srcId="{7427E187-CD50-4336-987E-49622ED2D551}" destId="{53909B62-C854-4DD1-ADBC-24B3794F7D73}" srcOrd="0" destOrd="0" presId="urn:microsoft.com/office/officeart/2005/8/layout/hierarchy1"/>
    <dgm:cxn modelId="{AAB5DC72-A5DC-4A40-83B2-0E465CEEE2F5}" srcId="{AB2ED6BA-3077-4980-98CD-1C46C26AC2FB}" destId="{BAB3AFA6-5ED9-485C-B2F4-CE1A7CD43B7F}" srcOrd="0" destOrd="0" parTransId="{E080278F-9522-4C91-B64E-8C4764FD9A29}" sibTransId="{D6032099-8E82-4F40-BC06-A14EF494FB4E}"/>
    <dgm:cxn modelId="{2641FE56-A6D7-430A-BCBB-A50B70C0C3B5}" srcId="{B7ADEA48-9084-4EE0-A9AB-094FD250DECA}" destId="{54F00ABC-353F-4A98-828A-22052E448D64}" srcOrd="0" destOrd="0" parTransId="{A97BA070-D466-4472-92BD-7763ECAA538E}" sibTransId="{88C71B7F-62B9-432E-96B8-FBE8F1FFC202}"/>
    <dgm:cxn modelId="{E98AD057-F4E2-47F6-B72B-F28295A620FC}" type="presOf" srcId="{B7ADEA48-9084-4EE0-A9AB-094FD250DECA}" destId="{57DE1482-ECDD-4A30-A689-11570C6053FD}" srcOrd="0" destOrd="0" presId="urn:microsoft.com/office/officeart/2005/8/layout/hierarchy1"/>
    <dgm:cxn modelId="{C748647B-6A6F-4F05-B7EF-3DAA3E1CF696}" type="presOf" srcId="{FFFF8F88-898C-4BF5-B132-C8724117A023}" destId="{C782D8CB-E2AD-481B-BC70-5FA09301FBBE}" srcOrd="0" destOrd="0" presId="urn:microsoft.com/office/officeart/2005/8/layout/hierarchy1"/>
    <dgm:cxn modelId="{A3DC657E-5736-42BC-A537-AC399A52A23C}" srcId="{FFFF8F88-898C-4BF5-B132-C8724117A023}" destId="{28CBE461-0D5A-464B-B3B6-EBF484169562}" srcOrd="0" destOrd="0" parTransId="{7427E187-CD50-4336-987E-49622ED2D551}" sibTransId="{380ED57D-336A-4FFC-AAFC-D733999A8AFB}"/>
    <dgm:cxn modelId="{B4540D81-FB78-4DA7-80F5-20DE59C7765E}" type="presOf" srcId="{42A8D1A6-CCCB-4C5F-9195-638C8801FE9C}" destId="{0AE017A0-403D-4CC1-8B20-AD215E8CEFAE}" srcOrd="0" destOrd="0" presId="urn:microsoft.com/office/officeart/2005/8/layout/hierarchy1"/>
    <dgm:cxn modelId="{8F157881-2726-4CEF-855F-C8CAE3E73C6C}" srcId="{C607F4E9-754F-434D-B738-7326B4A7EA41}" destId="{B7ADEA48-9084-4EE0-A9AB-094FD250DECA}" srcOrd="1" destOrd="0" parTransId="{039A7EFC-5B9A-438F-B516-EFB914F2C069}" sibTransId="{AE91428D-2319-40D0-823F-FA38D1743530}"/>
    <dgm:cxn modelId="{9091FF81-AED8-4155-9E44-3F2B3375FD10}" type="presOf" srcId="{19D19930-80B5-48E4-B172-C65C4357605A}" destId="{FCE37FA1-9936-489E-A59F-6E038E172B07}" srcOrd="0" destOrd="0" presId="urn:microsoft.com/office/officeart/2005/8/layout/hierarchy1"/>
    <dgm:cxn modelId="{5F254886-56CE-4A98-96F1-AAFF654A6DAF}" type="presOf" srcId="{BAB3AFA6-5ED9-485C-B2F4-CE1A7CD43B7F}" destId="{A0E5F481-7387-4063-8EAE-BEDAD3237E5D}" srcOrd="0" destOrd="0" presId="urn:microsoft.com/office/officeart/2005/8/layout/hierarchy1"/>
    <dgm:cxn modelId="{D476C08B-62A1-4398-A695-8976F3347177}" type="presOf" srcId="{3BDEDB71-FD45-44FA-9788-7275C5CAAD78}" destId="{8E045C8B-1ACF-4655-A395-E0A201728FF6}" srcOrd="0" destOrd="0" presId="urn:microsoft.com/office/officeart/2005/8/layout/hierarchy1"/>
    <dgm:cxn modelId="{DD6AE78E-719B-44C4-BE6F-B7E743F02A07}" type="presOf" srcId="{AB2ED6BA-3077-4980-98CD-1C46C26AC2FB}" destId="{F0DBB1BE-FA59-43E1-BA9E-D85178D8C81B}" srcOrd="0" destOrd="0" presId="urn:microsoft.com/office/officeart/2005/8/layout/hierarchy1"/>
    <dgm:cxn modelId="{A2A895A4-CC5F-41FE-ADD6-B10C57735BC7}" srcId="{28CBE461-0D5A-464B-B3B6-EBF484169562}" destId="{CD60FAC6-AD18-4B5A-AB24-B4B4958B3388}" srcOrd="0" destOrd="0" parTransId="{97970B54-76CA-405A-99D1-5676047011B2}" sibTransId="{F7DD168C-C2C9-4FFF-AB66-E9A8469B1FED}"/>
    <dgm:cxn modelId="{CC2CE7A9-61D8-45C9-8797-8770B99CAB53}" type="presOf" srcId="{53F00A2F-C69F-4587-ADC7-7E5D44B8768F}" destId="{3605E6AA-3224-4461-A46B-839D5261AEE0}" srcOrd="0" destOrd="0" presId="urn:microsoft.com/office/officeart/2005/8/layout/hierarchy1"/>
    <dgm:cxn modelId="{114679AD-5A7E-4805-BA34-B8B2E8189F48}" type="presOf" srcId="{28CBE461-0D5A-464B-B3B6-EBF484169562}" destId="{8123F4B1-442C-42DB-8F1C-6477FAD71CE0}" srcOrd="0" destOrd="0" presId="urn:microsoft.com/office/officeart/2005/8/layout/hierarchy1"/>
    <dgm:cxn modelId="{18E58AAF-84DE-4A78-8DED-4A2699EAC168}" type="presOf" srcId="{75184BE6-822B-441B-88B8-9B9A8DC89B87}" destId="{0E27FAB2-7AA3-413F-BBCC-CBDBB458C8BC}" srcOrd="0" destOrd="0" presId="urn:microsoft.com/office/officeart/2005/8/layout/hierarchy1"/>
    <dgm:cxn modelId="{71AD26C4-5F08-4946-AE74-48CC4AF23C9C}" type="presOf" srcId="{039A7EFC-5B9A-438F-B516-EFB914F2C069}" destId="{B142C46E-A98B-43AC-9535-51FF907AC458}" srcOrd="0" destOrd="0" presId="urn:microsoft.com/office/officeart/2005/8/layout/hierarchy1"/>
    <dgm:cxn modelId="{A6D76FCB-993F-425C-8838-A34A49DA683F}" srcId="{3E3F6B0E-B343-4E33-8B16-BFC8717CDBC3}" destId="{C607F4E9-754F-434D-B738-7326B4A7EA41}" srcOrd="0" destOrd="0" parTransId="{7DE9EDB7-398D-4E4A-8930-EFF13BC184E4}" sibTransId="{FD295045-F0AB-45B3-B3E4-A7C8320D1B27}"/>
    <dgm:cxn modelId="{EC5E81D5-F327-44B4-8579-126231D5BF53}" type="presOf" srcId="{CD60FAC6-AD18-4B5A-AB24-B4B4958B3388}" destId="{79827162-423F-4896-AAD1-3CB699C96FDA}" srcOrd="0" destOrd="0" presId="urn:microsoft.com/office/officeart/2005/8/layout/hierarchy1"/>
    <dgm:cxn modelId="{C8B764DF-6AD1-472D-A1FB-5B94C0563AAB}" type="presOf" srcId="{1645628E-F54A-4DCA-9D48-D0AB9770F685}" destId="{2F6454E7-A28B-4502-B8BB-316EF0A82983}" srcOrd="0" destOrd="0" presId="urn:microsoft.com/office/officeart/2005/8/layout/hierarchy1"/>
    <dgm:cxn modelId="{211AA5DF-CAF4-4EA0-A8D6-3757A21044B8}" type="presOf" srcId="{C607F4E9-754F-434D-B738-7326B4A7EA41}" destId="{C215EDFE-FE25-49EA-9C62-0B31C93876A7}" srcOrd="0" destOrd="0" presId="urn:microsoft.com/office/officeart/2005/8/layout/hierarchy1"/>
    <dgm:cxn modelId="{FA64D4E5-D8BC-4738-B33F-83E29DAF3A6D}" srcId="{3BDEDB71-FD45-44FA-9788-7275C5CAAD78}" destId="{1645628E-F54A-4DCA-9D48-D0AB9770F685}" srcOrd="1" destOrd="0" parTransId="{53F00A2F-C69F-4587-ADC7-7E5D44B8768F}" sibTransId="{CEA5749B-B09C-4343-86E7-F38CC00D09DA}"/>
    <dgm:cxn modelId="{62B296E9-23B5-4F2E-A5DE-FAECDA819479}" type="presOf" srcId="{54F00ABC-353F-4A98-828A-22052E448D64}" destId="{04396BC2-F1AE-492B-B420-23A349D9CBDA}" srcOrd="0" destOrd="0" presId="urn:microsoft.com/office/officeart/2005/8/layout/hierarchy1"/>
    <dgm:cxn modelId="{2CE3C3F8-352A-4EC7-98B0-F4E694B8F74F}" type="presOf" srcId="{A9741E3B-9758-46E3-B117-4DD2841C9A46}" destId="{539C7BB0-5DAD-43C2-A641-44FC2F730091}" srcOrd="0" destOrd="0" presId="urn:microsoft.com/office/officeart/2005/8/layout/hierarchy1"/>
    <dgm:cxn modelId="{E09E07DC-2215-48B5-8AD0-55860409E497}" type="presParOf" srcId="{E34A7345-956D-4C89-A91F-B077E2EC1C22}" destId="{46F61FFA-9D68-4F0D-978D-233EE1DF4850}" srcOrd="0" destOrd="0" presId="urn:microsoft.com/office/officeart/2005/8/layout/hierarchy1"/>
    <dgm:cxn modelId="{FF938176-5596-4EE3-8734-739B7AAA3BFC}" type="presParOf" srcId="{46F61FFA-9D68-4F0D-978D-233EE1DF4850}" destId="{F272F634-CE4F-45F5-AB0B-A19BBA612B3C}" srcOrd="0" destOrd="0" presId="urn:microsoft.com/office/officeart/2005/8/layout/hierarchy1"/>
    <dgm:cxn modelId="{D46E7315-21C1-4777-9382-725D569FA3A4}" type="presParOf" srcId="{F272F634-CE4F-45F5-AB0B-A19BBA612B3C}" destId="{BE6B76CD-58B2-469D-97A6-F1C492B8DAA5}" srcOrd="0" destOrd="0" presId="urn:microsoft.com/office/officeart/2005/8/layout/hierarchy1"/>
    <dgm:cxn modelId="{BB781FD4-0E21-4828-92F1-898855D36C40}" type="presParOf" srcId="{F272F634-CE4F-45F5-AB0B-A19BBA612B3C}" destId="{C215EDFE-FE25-49EA-9C62-0B31C93876A7}" srcOrd="1" destOrd="0" presId="urn:microsoft.com/office/officeart/2005/8/layout/hierarchy1"/>
    <dgm:cxn modelId="{5F8080EB-7ED5-416D-BEF8-4FEE132C17AF}" type="presParOf" srcId="{46F61FFA-9D68-4F0D-978D-233EE1DF4850}" destId="{CAEB0D63-F15E-48CD-8059-4EE4C6F0D511}" srcOrd="1" destOrd="0" presId="urn:microsoft.com/office/officeart/2005/8/layout/hierarchy1"/>
    <dgm:cxn modelId="{A28F6DF8-65DC-4540-A8A3-066B47FE47DC}" type="presParOf" srcId="{CAEB0D63-F15E-48CD-8059-4EE4C6F0D511}" destId="{36C800A1-2326-46A2-95E3-94D31770B316}" srcOrd="0" destOrd="0" presId="urn:microsoft.com/office/officeart/2005/8/layout/hierarchy1"/>
    <dgm:cxn modelId="{09260FE4-050E-42D6-BAD8-1226D300E0F9}" type="presParOf" srcId="{CAEB0D63-F15E-48CD-8059-4EE4C6F0D511}" destId="{DE591973-6CBF-415A-A0D5-1985BD19CF9D}" srcOrd="1" destOrd="0" presId="urn:microsoft.com/office/officeart/2005/8/layout/hierarchy1"/>
    <dgm:cxn modelId="{E3F15A65-8179-48F1-8835-0404343A2112}" type="presParOf" srcId="{DE591973-6CBF-415A-A0D5-1985BD19CF9D}" destId="{AF31CA2A-C426-4012-8D82-B7FC5D2C8E38}" srcOrd="0" destOrd="0" presId="urn:microsoft.com/office/officeart/2005/8/layout/hierarchy1"/>
    <dgm:cxn modelId="{99EA4072-71EE-493D-A095-64F1749B4B8F}" type="presParOf" srcId="{AF31CA2A-C426-4012-8D82-B7FC5D2C8E38}" destId="{11C2715C-672E-4EE8-B3E2-E1CA1D1FB122}" srcOrd="0" destOrd="0" presId="urn:microsoft.com/office/officeart/2005/8/layout/hierarchy1"/>
    <dgm:cxn modelId="{6B08C62A-8799-4F59-8CFA-FEFCF9CAB8F7}" type="presParOf" srcId="{AF31CA2A-C426-4012-8D82-B7FC5D2C8E38}" destId="{C782D8CB-E2AD-481B-BC70-5FA09301FBBE}" srcOrd="1" destOrd="0" presId="urn:microsoft.com/office/officeart/2005/8/layout/hierarchy1"/>
    <dgm:cxn modelId="{3490AEB6-584B-4458-AC8E-B34CABF4F4B2}" type="presParOf" srcId="{DE591973-6CBF-415A-A0D5-1985BD19CF9D}" destId="{C7C8A3E7-4B2C-45E9-91D9-CD8C4561C585}" srcOrd="1" destOrd="0" presId="urn:microsoft.com/office/officeart/2005/8/layout/hierarchy1"/>
    <dgm:cxn modelId="{B7081E19-7A80-4900-B9D1-D66D4088A0BB}" type="presParOf" srcId="{C7C8A3E7-4B2C-45E9-91D9-CD8C4561C585}" destId="{53909B62-C854-4DD1-ADBC-24B3794F7D73}" srcOrd="0" destOrd="0" presId="urn:microsoft.com/office/officeart/2005/8/layout/hierarchy1"/>
    <dgm:cxn modelId="{5664BCCF-8A4A-4A61-8826-745D2626AC65}" type="presParOf" srcId="{C7C8A3E7-4B2C-45E9-91D9-CD8C4561C585}" destId="{6847B266-E543-44AC-859E-40DA71874080}" srcOrd="1" destOrd="0" presId="urn:microsoft.com/office/officeart/2005/8/layout/hierarchy1"/>
    <dgm:cxn modelId="{6C164A00-402C-402B-BB8A-201CA3A45C1D}" type="presParOf" srcId="{6847B266-E543-44AC-859E-40DA71874080}" destId="{661A3D78-F4D8-49C2-8E0B-98249DC2D3F2}" srcOrd="0" destOrd="0" presId="urn:microsoft.com/office/officeart/2005/8/layout/hierarchy1"/>
    <dgm:cxn modelId="{15BBD6B6-2DA3-4CC8-B5F0-2EF9FAED1C4E}" type="presParOf" srcId="{661A3D78-F4D8-49C2-8E0B-98249DC2D3F2}" destId="{804619F6-EB3A-4AFB-9C27-0B6176F23EDB}" srcOrd="0" destOrd="0" presId="urn:microsoft.com/office/officeart/2005/8/layout/hierarchy1"/>
    <dgm:cxn modelId="{77357FAB-8AF9-4D12-AD03-CA8D0C1892E7}" type="presParOf" srcId="{661A3D78-F4D8-49C2-8E0B-98249DC2D3F2}" destId="{8123F4B1-442C-42DB-8F1C-6477FAD71CE0}" srcOrd="1" destOrd="0" presId="urn:microsoft.com/office/officeart/2005/8/layout/hierarchy1"/>
    <dgm:cxn modelId="{AB4688A6-F120-47ED-9823-981764A32C26}" type="presParOf" srcId="{6847B266-E543-44AC-859E-40DA71874080}" destId="{7AC762F7-3072-496E-A6B5-E2A36BE11314}" srcOrd="1" destOrd="0" presId="urn:microsoft.com/office/officeart/2005/8/layout/hierarchy1"/>
    <dgm:cxn modelId="{A1DF4B1D-47D3-4BA3-80C0-F9B7F01520B2}" type="presParOf" srcId="{7AC762F7-3072-496E-A6B5-E2A36BE11314}" destId="{0B7EF93D-8723-4855-A190-114220F77B3B}" srcOrd="0" destOrd="0" presId="urn:microsoft.com/office/officeart/2005/8/layout/hierarchy1"/>
    <dgm:cxn modelId="{A8224DC1-D759-415A-91C7-4167AF2ABE26}" type="presParOf" srcId="{7AC762F7-3072-496E-A6B5-E2A36BE11314}" destId="{F0A517D4-892D-450D-86FF-9B01CC33BA1D}" srcOrd="1" destOrd="0" presId="urn:microsoft.com/office/officeart/2005/8/layout/hierarchy1"/>
    <dgm:cxn modelId="{29452F34-4019-4072-9F1F-41678DDA74E1}" type="presParOf" srcId="{F0A517D4-892D-450D-86FF-9B01CC33BA1D}" destId="{7043C6C1-534F-42A7-A69D-2258AB79CCC5}" srcOrd="0" destOrd="0" presId="urn:microsoft.com/office/officeart/2005/8/layout/hierarchy1"/>
    <dgm:cxn modelId="{807D7D6A-8A39-47EF-9562-004EB88B584D}" type="presParOf" srcId="{7043C6C1-534F-42A7-A69D-2258AB79CCC5}" destId="{F4CECCCC-0774-4834-96A3-E120359DFC89}" srcOrd="0" destOrd="0" presId="urn:microsoft.com/office/officeart/2005/8/layout/hierarchy1"/>
    <dgm:cxn modelId="{200D80EC-1CA6-4B69-9B1C-FE130D7EF9EC}" type="presParOf" srcId="{7043C6C1-534F-42A7-A69D-2258AB79CCC5}" destId="{79827162-423F-4896-AAD1-3CB699C96FDA}" srcOrd="1" destOrd="0" presId="urn:microsoft.com/office/officeart/2005/8/layout/hierarchy1"/>
    <dgm:cxn modelId="{F055FBB5-E72E-43A1-AC62-8B468BF79472}" type="presParOf" srcId="{F0A517D4-892D-450D-86FF-9B01CC33BA1D}" destId="{2F834E2E-43F8-4C11-8485-8072979B8619}" srcOrd="1" destOrd="0" presId="urn:microsoft.com/office/officeart/2005/8/layout/hierarchy1"/>
    <dgm:cxn modelId="{590803D8-9987-4D88-899B-4BF9FA8377E0}" type="presParOf" srcId="{C7C8A3E7-4B2C-45E9-91D9-CD8C4561C585}" destId="{539C7BB0-5DAD-43C2-A641-44FC2F730091}" srcOrd="2" destOrd="0" presId="urn:microsoft.com/office/officeart/2005/8/layout/hierarchy1"/>
    <dgm:cxn modelId="{D3589A80-F5E8-415F-8AF3-E8CBC1D329E2}" type="presParOf" srcId="{C7C8A3E7-4B2C-45E9-91D9-CD8C4561C585}" destId="{80F0138A-198E-4F4A-9300-D20EF4BA57CB}" srcOrd="3" destOrd="0" presId="urn:microsoft.com/office/officeart/2005/8/layout/hierarchy1"/>
    <dgm:cxn modelId="{AA557CF4-000A-43FD-85F0-2FE43D80A2AD}" type="presParOf" srcId="{80F0138A-198E-4F4A-9300-D20EF4BA57CB}" destId="{C055A959-4F93-4ED9-B2BA-EC884BD75F90}" srcOrd="0" destOrd="0" presId="urn:microsoft.com/office/officeart/2005/8/layout/hierarchy1"/>
    <dgm:cxn modelId="{7A8561A6-0BFD-4E99-8F3B-1A0BEA8BCBAC}" type="presParOf" srcId="{C055A959-4F93-4ED9-B2BA-EC884BD75F90}" destId="{EB798FC2-E4D6-482E-8C56-98882C415388}" srcOrd="0" destOrd="0" presId="urn:microsoft.com/office/officeart/2005/8/layout/hierarchy1"/>
    <dgm:cxn modelId="{EB22D2A5-8027-4B4C-9A1E-DE42E2C05492}" type="presParOf" srcId="{C055A959-4F93-4ED9-B2BA-EC884BD75F90}" destId="{8E045C8B-1ACF-4655-A395-E0A201728FF6}" srcOrd="1" destOrd="0" presId="urn:microsoft.com/office/officeart/2005/8/layout/hierarchy1"/>
    <dgm:cxn modelId="{700B9088-1364-4415-8EC3-9B0F5520D7F6}" type="presParOf" srcId="{80F0138A-198E-4F4A-9300-D20EF4BA57CB}" destId="{1740EAFA-06B1-4238-A583-252BDECF0A3E}" srcOrd="1" destOrd="0" presId="urn:microsoft.com/office/officeart/2005/8/layout/hierarchy1"/>
    <dgm:cxn modelId="{6CE82A2E-0E49-4BDB-9203-3DB2D57317C6}" type="presParOf" srcId="{1740EAFA-06B1-4238-A583-252BDECF0A3E}" destId="{0AE017A0-403D-4CC1-8B20-AD215E8CEFAE}" srcOrd="0" destOrd="0" presId="urn:microsoft.com/office/officeart/2005/8/layout/hierarchy1"/>
    <dgm:cxn modelId="{2A56A746-44F3-4A46-AD33-1B6174DCE8AD}" type="presParOf" srcId="{1740EAFA-06B1-4238-A583-252BDECF0A3E}" destId="{8EA5B1FC-A368-420C-8D83-45CBC278E749}" srcOrd="1" destOrd="0" presId="urn:microsoft.com/office/officeart/2005/8/layout/hierarchy1"/>
    <dgm:cxn modelId="{3F1D7B41-99F3-4BEA-861E-DE9DFBDCB166}" type="presParOf" srcId="{8EA5B1FC-A368-420C-8D83-45CBC278E749}" destId="{0C090F05-EC41-4B9C-A126-02653856F08D}" srcOrd="0" destOrd="0" presId="urn:microsoft.com/office/officeart/2005/8/layout/hierarchy1"/>
    <dgm:cxn modelId="{670DA358-156F-4604-9310-9E23E2961018}" type="presParOf" srcId="{0C090F05-EC41-4B9C-A126-02653856F08D}" destId="{56DF78B9-C39D-4A7A-82F5-ABAE17F663A2}" srcOrd="0" destOrd="0" presId="urn:microsoft.com/office/officeart/2005/8/layout/hierarchy1"/>
    <dgm:cxn modelId="{ECF51F6D-59FE-4719-83C5-D45039565901}" type="presParOf" srcId="{0C090F05-EC41-4B9C-A126-02653856F08D}" destId="{F0DBB1BE-FA59-43E1-BA9E-D85178D8C81B}" srcOrd="1" destOrd="0" presId="urn:microsoft.com/office/officeart/2005/8/layout/hierarchy1"/>
    <dgm:cxn modelId="{2E327CC8-6BD6-4096-8B34-96FF0DFB0D85}" type="presParOf" srcId="{8EA5B1FC-A368-420C-8D83-45CBC278E749}" destId="{EE1DC5F8-DFCD-40F9-BE32-564F7F36F07F}" srcOrd="1" destOrd="0" presId="urn:microsoft.com/office/officeart/2005/8/layout/hierarchy1"/>
    <dgm:cxn modelId="{C6D5B0F7-13C8-4DF2-B833-103514E77D7A}" type="presParOf" srcId="{EE1DC5F8-DFCD-40F9-BE32-564F7F36F07F}" destId="{E210239A-CC9C-49DC-8028-CBDFC12722DF}" srcOrd="0" destOrd="0" presId="urn:microsoft.com/office/officeart/2005/8/layout/hierarchy1"/>
    <dgm:cxn modelId="{3496120A-11DA-4D33-8A1B-C3ACE8BBF7A7}" type="presParOf" srcId="{EE1DC5F8-DFCD-40F9-BE32-564F7F36F07F}" destId="{C5838A1F-FA66-453E-9AB4-5640FFEE198D}" srcOrd="1" destOrd="0" presId="urn:microsoft.com/office/officeart/2005/8/layout/hierarchy1"/>
    <dgm:cxn modelId="{E893462D-88CA-4CBE-9487-403B65FFEED6}" type="presParOf" srcId="{C5838A1F-FA66-453E-9AB4-5640FFEE198D}" destId="{4A4C8C1F-8B54-4639-AA26-6346F4D498C2}" srcOrd="0" destOrd="0" presId="urn:microsoft.com/office/officeart/2005/8/layout/hierarchy1"/>
    <dgm:cxn modelId="{131F248F-E57A-4DE9-9598-C24B3C58A61D}" type="presParOf" srcId="{4A4C8C1F-8B54-4639-AA26-6346F4D498C2}" destId="{EAC1D86F-36C6-4672-AE4E-FEB8AECCC9A9}" srcOrd="0" destOrd="0" presId="urn:microsoft.com/office/officeart/2005/8/layout/hierarchy1"/>
    <dgm:cxn modelId="{7A03E9F0-476A-4E25-95E4-7AD79DFF0904}" type="presParOf" srcId="{4A4C8C1F-8B54-4639-AA26-6346F4D498C2}" destId="{A0E5F481-7387-4063-8EAE-BEDAD3237E5D}" srcOrd="1" destOrd="0" presId="urn:microsoft.com/office/officeart/2005/8/layout/hierarchy1"/>
    <dgm:cxn modelId="{C15E41C7-ED09-4A40-82B7-B3B2328A899D}" type="presParOf" srcId="{C5838A1F-FA66-453E-9AB4-5640FFEE198D}" destId="{B5423043-0768-4A6B-BA02-ADBA4B6C1113}" srcOrd="1" destOrd="0" presId="urn:microsoft.com/office/officeart/2005/8/layout/hierarchy1"/>
    <dgm:cxn modelId="{C835C39D-55E3-4519-9816-19C9F5FFF069}" type="presParOf" srcId="{1740EAFA-06B1-4238-A583-252BDECF0A3E}" destId="{3605E6AA-3224-4461-A46B-839D5261AEE0}" srcOrd="2" destOrd="0" presId="urn:microsoft.com/office/officeart/2005/8/layout/hierarchy1"/>
    <dgm:cxn modelId="{FABD2570-E618-4A6B-A807-B38C26153C0E}" type="presParOf" srcId="{1740EAFA-06B1-4238-A583-252BDECF0A3E}" destId="{165CD27D-3020-48B3-8012-0FC7C1A57D05}" srcOrd="3" destOrd="0" presId="urn:microsoft.com/office/officeart/2005/8/layout/hierarchy1"/>
    <dgm:cxn modelId="{8B00F4AC-ECFD-4FE1-8801-B613A32F69EC}" type="presParOf" srcId="{165CD27D-3020-48B3-8012-0FC7C1A57D05}" destId="{F854546E-E000-49EE-B594-4E17945CBBE2}" srcOrd="0" destOrd="0" presId="urn:microsoft.com/office/officeart/2005/8/layout/hierarchy1"/>
    <dgm:cxn modelId="{837C2EBD-C169-4C81-AFA7-F492CFF3E7B3}" type="presParOf" srcId="{F854546E-E000-49EE-B594-4E17945CBBE2}" destId="{67DDFCA7-BC44-4371-BD6A-DFCAEBE71D37}" srcOrd="0" destOrd="0" presId="urn:microsoft.com/office/officeart/2005/8/layout/hierarchy1"/>
    <dgm:cxn modelId="{22047C2B-598A-4E57-A595-AF0B5A00A604}" type="presParOf" srcId="{F854546E-E000-49EE-B594-4E17945CBBE2}" destId="{2F6454E7-A28B-4502-B8BB-316EF0A82983}" srcOrd="1" destOrd="0" presId="urn:microsoft.com/office/officeart/2005/8/layout/hierarchy1"/>
    <dgm:cxn modelId="{31911E7D-70F4-47DE-89BE-9A28F6342AC5}" type="presParOf" srcId="{165CD27D-3020-48B3-8012-0FC7C1A57D05}" destId="{C7D689AA-CF07-48CA-8EC4-84D85E80C133}" srcOrd="1" destOrd="0" presId="urn:microsoft.com/office/officeart/2005/8/layout/hierarchy1"/>
    <dgm:cxn modelId="{3DEFE751-BAB1-482A-8E7E-FF99546BA509}" type="presParOf" srcId="{C7D689AA-CF07-48CA-8EC4-84D85E80C133}" destId="{FCE37FA1-9936-489E-A59F-6E038E172B07}" srcOrd="0" destOrd="0" presId="urn:microsoft.com/office/officeart/2005/8/layout/hierarchy1"/>
    <dgm:cxn modelId="{EBD0E8B9-5E23-49C8-9531-E1205BE0FCB7}" type="presParOf" srcId="{C7D689AA-CF07-48CA-8EC4-84D85E80C133}" destId="{B37C08D7-9B90-4AFA-A716-D021FE99205F}" srcOrd="1" destOrd="0" presId="urn:microsoft.com/office/officeart/2005/8/layout/hierarchy1"/>
    <dgm:cxn modelId="{303B49A7-B2A4-48BC-8443-C4E7428B3F7B}" type="presParOf" srcId="{B37C08D7-9B90-4AFA-A716-D021FE99205F}" destId="{AB36A22A-466B-4AA3-AD02-AF7616BEBDBE}" srcOrd="0" destOrd="0" presId="urn:microsoft.com/office/officeart/2005/8/layout/hierarchy1"/>
    <dgm:cxn modelId="{A5C5DA83-A2D8-494D-B26E-6A12273CBC73}" type="presParOf" srcId="{AB36A22A-466B-4AA3-AD02-AF7616BEBDBE}" destId="{81EB3324-DA03-48D2-9968-6CF9E90B42C4}" srcOrd="0" destOrd="0" presId="urn:microsoft.com/office/officeart/2005/8/layout/hierarchy1"/>
    <dgm:cxn modelId="{342608AD-0243-425D-B643-CD994F4FD67C}" type="presParOf" srcId="{AB36A22A-466B-4AA3-AD02-AF7616BEBDBE}" destId="{0E27FAB2-7AA3-413F-BBCC-CBDBB458C8BC}" srcOrd="1" destOrd="0" presId="urn:microsoft.com/office/officeart/2005/8/layout/hierarchy1"/>
    <dgm:cxn modelId="{294072E0-A664-49B5-A8C4-471D40CF0016}" type="presParOf" srcId="{B37C08D7-9B90-4AFA-A716-D021FE99205F}" destId="{E4954A3D-09EB-46F7-82CA-FA230036BBE9}" srcOrd="1" destOrd="0" presId="urn:microsoft.com/office/officeart/2005/8/layout/hierarchy1"/>
    <dgm:cxn modelId="{7C07D465-F96D-478F-BDFB-1A630E1C865F}" type="presParOf" srcId="{CAEB0D63-F15E-48CD-8059-4EE4C6F0D511}" destId="{B142C46E-A98B-43AC-9535-51FF907AC458}" srcOrd="2" destOrd="0" presId="urn:microsoft.com/office/officeart/2005/8/layout/hierarchy1"/>
    <dgm:cxn modelId="{9C0F0813-8012-4B1D-BD16-7187736EB5AA}" type="presParOf" srcId="{CAEB0D63-F15E-48CD-8059-4EE4C6F0D511}" destId="{1AB71283-FDA3-425E-8E95-3165972AB757}" srcOrd="3" destOrd="0" presId="urn:microsoft.com/office/officeart/2005/8/layout/hierarchy1"/>
    <dgm:cxn modelId="{3E49A6AF-1159-49D2-8D80-D824367171D9}" type="presParOf" srcId="{1AB71283-FDA3-425E-8E95-3165972AB757}" destId="{A31F1BDA-991B-4C57-84FB-30262F9E047D}" srcOrd="0" destOrd="0" presId="urn:microsoft.com/office/officeart/2005/8/layout/hierarchy1"/>
    <dgm:cxn modelId="{B8723C81-029A-484E-988B-1180814673CC}" type="presParOf" srcId="{A31F1BDA-991B-4C57-84FB-30262F9E047D}" destId="{2145B404-1335-46D7-9A6B-BB09BACD92B4}" srcOrd="0" destOrd="0" presId="urn:microsoft.com/office/officeart/2005/8/layout/hierarchy1"/>
    <dgm:cxn modelId="{6071928B-18CC-45F9-8AF2-D06043EB17AF}" type="presParOf" srcId="{A31F1BDA-991B-4C57-84FB-30262F9E047D}" destId="{57DE1482-ECDD-4A30-A689-11570C6053FD}" srcOrd="1" destOrd="0" presId="urn:microsoft.com/office/officeart/2005/8/layout/hierarchy1"/>
    <dgm:cxn modelId="{2B61658E-F347-470C-82C7-7FD2EC13630D}" type="presParOf" srcId="{1AB71283-FDA3-425E-8E95-3165972AB757}" destId="{E37AF16B-DB28-4FEF-825C-D9404DE17F7E}" srcOrd="1" destOrd="0" presId="urn:microsoft.com/office/officeart/2005/8/layout/hierarchy1"/>
    <dgm:cxn modelId="{8A70F67B-263E-43FC-84ED-D86FAD8D0031}" type="presParOf" srcId="{E37AF16B-DB28-4FEF-825C-D9404DE17F7E}" destId="{97B60E0B-9990-40DC-9C93-A14986E4C38A}" srcOrd="0" destOrd="0" presId="urn:microsoft.com/office/officeart/2005/8/layout/hierarchy1"/>
    <dgm:cxn modelId="{74D912EB-5DB0-4E96-B36A-804B49D4046C}" type="presParOf" srcId="{E37AF16B-DB28-4FEF-825C-D9404DE17F7E}" destId="{1A703BC9-73BB-4C72-A928-855FF6F14850}" srcOrd="1" destOrd="0" presId="urn:microsoft.com/office/officeart/2005/8/layout/hierarchy1"/>
    <dgm:cxn modelId="{DF8F5129-636C-4CA4-8AAF-B94CF97F3105}" type="presParOf" srcId="{1A703BC9-73BB-4C72-A928-855FF6F14850}" destId="{BC956D17-C795-4276-9E0A-C74AD4AE4D96}" srcOrd="0" destOrd="0" presId="urn:microsoft.com/office/officeart/2005/8/layout/hierarchy1"/>
    <dgm:cxn modelId="{0B435E70-0435-4011-A76B-BCB03D606714}" type="presParOf" srcId="{BC956D17-C795-4276-9E0A-C74AD4AE4D96}" destId="{09131185-AD7C-4BCC-A070-F605758CCAE8}" srcOrd="0" destOrd="0" presId="urn:microsoft.com/office/officeart/2005/8/layout/hierarchy1"/>
    <dgm:cxn modelId="{8C66E65F-490A-42C1-87F4-6C4B290F1239}" type="presParOf" srcId="{BC956D17-C795-4276-9E0A-C74AD4AE4D96}" destId="{04396BC2-F1AE-492B-B420-23A349D9CBDA}" srcOrd="1" destOrd="0" presId="urn:microsoft.com/office/officeart/2005/8/layout/hierarchy1"/>
    <dgm:cxn modelId="{EC9B1CB6-7C70-4D1D-A5F8-F35020959D6C}" type="presParOf" srcId="{1A703BC9-73BB-4C72-A928-855FF6F14850}" destId="{D35E9B63-704D-469B-883B-3304C9A4F69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B60E0B-9990-40DC-9C93-A14986E4C38A}">
      <dsp:nvSpPr>
        <dsp:cNvPr id="0" name=""/>
        <dsp:cNvSpPr/>
      </dsp:nvSpPr>
      <dsp:spPr>
        <a:xfrm>
          <a:off x="7595681" y="1797102"/>
          <a:ext cx="91440" cy="3308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087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42C46E-A98B-43AC-9535-51FF907AC458}">
      <dsp:nvSpPr>
        <dsp:cNvPr id="0" name=""/>
        <dsp:cNvSpPr/>
      </dsp:nvSpPr>
      <dsp:spPr>
        <a:xfrm>
          <a:off x="5142594" y="714785"/>
          <a:ext cx="2498806" cy="359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489"/>
              </a:lnTo>
              <a:lnTo>
                <a:pt x="2498806" y="254489"/>
              </a:lnTo>
              <a:lnTo>
                <a:pt x="2498806" y="35988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E37FA1-9936-489E-A59F-6E038E172B07}">
      <dsp:nvSpPr>
        <dsp:cNvPr id="0" name=""/>
        <dsp:cNvSpPr/>
      </dsp:nvSpPr>
      <dsp:spPr>
        <a:xfrm>
          <a:off x="5795420" y="3790303"/>
          <a:ext cx="91440" cy="5160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0643"/>
              </a:lnTo>
              <a:lnTo>
                <a:pt x="50384" y="410643"/>
              </a:lnTo>
              <a:lnTo>
                <a:pt x="50384" y="51603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05E6AA-3224-4461-A46B-839D5261AEE0}">
      <dsp:nvSpPr>
        <dsp:cNvPr id="0" name=""/>
        <dsp:cNvSpPr/>
      </dsp:nvSpPr>
      <dsp:spPr>
        <a:xfrm>
          <a:off x="4521045" y="2736991"/>
          <a:ext cx="1320094" cy="330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483"/>
              </a:lnTo>
              <a:lnTo>
                <a:pt x="1320094" y="225483"/>
              </a:lnTo>
              <a:lnTo>
                <a:pt x="1320094" y="33087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10239A-CC9C-49DC-8028-CBDFC12722DF}">
      <dsp:nvSpPr>
        <dsp:cNvPr id="0" name=""/>
        <dsp:cNvSpPr/>
      </dsp:nvSpPr>
      <dsp:spPr>
        <a:xfrm>
          <a:off x="3465428" y="3826945"/>
          <a:ext cx="91440" cy="3308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087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E017A0-403D-4CC1-8B20-AD215E8CEFAE}">
      <dsp:nvSpPr>
        <dsp:cNvPr id="0" name=""/>
        <dsp:cNvSpPr/>
      </dsp:nvSpPr>
      <dsp:spPr>
        <a:xfrm>
          <a:off x="3511148" y="2736991"/>
          <a:ext cx="1009897" cy="330878"/>
        </a:xfrm>
        <a:custGeom>
          <a:avLst/>
          <a:gdLst/>
          <a:ahLst/>
          <a:cxnLst/>
          <a:rect l="0" t="0" r="0" b="0"/>
          <a:pathLst>
            <a:path>
              <a:moveTo>
                <a:pt x="1009897" y="0"/>
              </a:moveTo>
              <a:lnTo>
                <a:pt x="1009897" y="225483"/>
              </a:lnTo>
              <a:lnTo>
                <a:pt x="0" y="225483"/>
              </a:lnTo>
              <a:lnTo>
                <a:pt x="0" y="33087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9C7BB0-5DAD-43C2-A641-44FC2F730091}">
      <dsp:nvSpPr>
        <dsp:cNvPr id="0" name=""/>
        <dsp:cNvSpPr/>
      </dsp:nvSpPr>
      <dsp:spPr>
        <a:xfrm>
          <a:off x="2783803" y="1819194"/>
          <a:ext cx="1737242" cy="3087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391"/>
              </a:lnTo>
              <a:lnTo>
                <a:pt x="1737242" y="203391"/>
              </a:lnTo>
              <a:lnTo>
                <a:pt x="1737242" y="30878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7EF93D-8723-4855-A190-114220F77B3B}">
      <dsp:nvSpPr>
        <dsp:cNvPr id="0" name=""/>
        <dsp:cNvSpPr/>
      </dsp:nvSpPr>
      <dsp:spPr>
        <a:xfrm>
          <a:off x="994470" y="2772983"/>
          <a:ext cx="91440" cy="3308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087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909B62-C854-4DD1-ADBC-24B3794F7D73}">
      <dsp:nvSpPr>
        <dsp:cNvPr id="0" name=""/>
        <dsp:cNvSpPr/>
      </dsp:nvSpPr>
      <dsp:spPr>
        <a:xfrm>
          <a:off x="1040190" y="1819194"/>
          <a:ext cx="1743613" cy="308786"/>
        </a:xfrm>
        <a:custGeom>
          <a:avLst/>
          <a:gdLst/>
          <a:ahLst/>
          <a:cxnLst/>
          <a:rect l="0" t="0" r="0" b="0"/>
          <a:pathLst>
            <a:path>
              <a:moveTo>
                <a:pt x="1743613" y="0"/>
              </a:moveTo>
              <a:lnTo>
                <a:pt x="1743613" y="203391"/>
              </a:lnTo>
              <a:lnTo>
                <a:pt x="0" y="203391"/>
              </a:lnTo>
              <a:lnTo>
                <a:pt x="0" y="30878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C800A1-2326-46A2-95E3-94D31770B316}">
      <dsp:nvSpPr>
        <dsp:cNvPr id="0" name=""/>
        <dsp:cNvSpPr/>
      </dsp:nvSpPr>
      <dsp:spPr>
        <a:xfrm>
          <a:off x="2783803" y="714785"/>
          <a:ext cx="2358791" cy="381975"/>
        </a:xfrm>
        <a:custGeom>
          <a:avLst/>
          <a:gdLst/>
          <a:ahLst/>
          <a:cxnLst/>
          <a:rect l="0" t="0" r="0" b="0"/>
          <a:pathLst>
            <a:path>
              <a:moveTo>
                <a:pt x="2358791" y="0"/>
              </a:moveTo>
              <a:lnTo>
                <a:pt x="2358791" y="276581"/>
              </a:lnTo>
              <a:lnTo>
                <a:pt x="0" y="276581"/>
              </a:lnTo>
              <a:lnTo>
                <a:pt x="0" y="38197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6B76CD-58B2-469D-97A6-F1C492B8DAA5}">
      <dsp:nvSpPr>
        <dsp:cNvPr id="0" name=""/>
        <dsp:cNvSpPr/>
      </dsp:nvSpPr>
      <dsp:spPr>
        <a:xfrm>
          <a:off x="3844990" y="-7648"/>
          <a:ext cx="2595208" cy="7224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15EDFE-FE25-49EA-9C62-0B31C93876A7}">
      <dsp:nvSpPr>
        <dsp:cNvPr id="0" name=""/>
        <dsp:cNvSpPr/>
      </dsp:nvSpPr>
      <dsp:spPr>
        <a:xfrm>
          <a:off x="3971400" y="112441"/>
          <a:ext cx="2595208" cy="7224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b="1" kern="1200" dirty="0">
              <a:solidFill>
                <a:schemeClr val="accent1">
                  <a:lumMod val="75000"/>
                </a:schemeClr>
              </a:solidFill>
              <a:latin typeface="+mn-lt"/>
            </a:rPr>
            <a:t>Mobilnosti</a:t>
          </a:r>
          <a:endParaRPr lang="es-ES" sz="3200" b="1" kern="1200" dirty="0">
            <a:solidFill>
              <a:schemeClr val="accent1">
                <a:lumMod val="75000"/>
              </a:schemeClr>
            </a:solidFill>
            <a:latin typeface="+mn-lt"/>
          </a:endParaRPr>
        </a:p>
      </dsp:txBody>
      <dsp:txXfrm>
        <a:off x="3992559" y="133600"/>
        <a:ext cx="2552890" cy="680115"/>
      </dsp:txXfrm>
    </dsp:sp>
    <dsp:sp modelId="{11C2715C-672E-4EE8-B3E2-E1CA1D1FB122}">
      <dsp:nvSpPr>
        <dsp:cNvPr id="0" name=""/>
        <dsp:cNvSpPr/>
      </dsp:nvSpPr>
      <dsp:spPr>
        <a:xfrm>
          <a:off x="1910580" y="1096761"/>
          <a:ext cx="1746445" cy="72243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82D8CB-E2AD-481B-BC70-5FA09301FBBE}">
      <dsp:nvSpPr>
        <dsp:cNvPr id="0" name=""/>
        <dsp:cNvSpPr/>
      </dsp:nvSpPr>
      <dsp:spPr>
        <a:xfrm>
          <a:off x="2036990" y="1216850"/>
          <a:ext cx="1746445" cy="7224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>
              <a:latin typeface="+mn-lt"/>
            </a:rPr>
            <a:t>za studente</a:t>
          </a:r>
          <a:endParaRPr lang="es-ES" sz="2000" b="1" kern="1200" dirty="0">
            <a:latin typeface="+mn-lt"/>
          </a:endParaRPr>
        </a:p>
      </dsp:txBody>
      <dsp:txXfrm>
        <a:off x="2058149" y="1238009"/>
        <a:ext cx="1704127" cy="680115"/>
      </dsp:txXfrm>
    </dsp:sp>
    <dsp:sp modelId="{804619F6-EB3A-4AFB-9C27-0B6176F23EDB}">
      <dsp:nvSpPr>
        <dsp:cNvPr id="0" name=""/>
        <dsp:cNvSpPr/>
      </dsp:nvSpPr>
      <dsp:spPr>
        <a:xfrm>
          <a:off x="2963" y="2127980"/>
          <a:ext cx="2074453" cy="64500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23F4B1-442C-42DB-8F1C-6477FAD71CE0}">
      <dsp:nvSpPr>
        <dsp:cNvPr id="0" name=""/>
        <dsp:cNvSpPr/>
      </dsp:nvSpPr>
      <dsp:spPr>
        <a:xfrm>
          <a:off x="129373" y="2248070"/>
          <a:ext cx="2074453" cy="645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>
              <a:latin typeface="+mn-lt"/>
            </a:rPr>
            <a:t>semestralna mobilnost</a:t>
          </a:r>
          <a:endParaRPr lang="es-ES" sz="2000" b="1" kern="1200" dirty="0">
            <a:latin typeface="+mn-lt"/>
          </a:endParaRPr>
        </a:p>
      </dsp:txBody>
      <dsp:txXfrm>
        <a:off x="148264" y="2266961"/>
        <a:ext cx="2036671" cy="607220"/>
      </dsp:txXfrm>
    </dsp:sp>
    <dsp:sp modelId="{F4CECCCC-0774-4834-96A3-E120359DFC89}">
      <dsp:nvSpPr>
        <dsp:cNvPr id="0" name=""/>
        <dsp:cNvSpPr/>
      </dsp:nvSpPr>
      <dsp:spPr>
        <a:xfrm>
          <a:off x="140197" y="3103861"/>
          <a:ext cx="1799985" cy="325550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827162-423F-4896-AAD1-3CB699C96FDA}">
      <dsp:nvSpPr>
        <dsp:cNvPr id="0" name=""/>
        <dsp:cNvSpPr/>
      </dsp:nvSpPr>
      <dsp:spPr>
        <a:xfrm>
          <a:off x="266607" y="3223951"/>
          <a:ext cx="1799985" cy="32555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>
              <a:latin typeface="+mn-lt"/>
            </a:rPr>
            <a:t>3-5 mjeseci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>
              <a:latin typeface="+mn-lt"/>
            </a:rPr>
            <a:t>sve razine studija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>
              <a:latin typeface="+mn-lt"/>
            </a:rPr>
            <a:t>(ostvarivanje min. 20 ECTS-a tijekom razmjene)</a:t>
          </a:r>
          <a:endParaRPr lang="es-ES" sz="2000" kern="1200" dirty="0">
            <a:latin typeface="+mn-lt"/>
          </a:endParaRPr>
        </a:p>
      </dsp:txBody>
      <dsp:txXfrm>
        <a:off x="319327" y="3276671"/>
        <a:ext cx="1694545" cy="3150061"/>
      </dsp:txXfrm>
    </dsp:sp>
    <dsp:sp modelId="{EB798FC2-E4D6-482E-8C56-98882C415388}">
      <dsp:nvSpPr>
        <dsp:cNvPr id="0" name=""/>
        <dsp:cNvSpPr/>
      </dsp:nvSpPr>
      <dsp:spPr>
        <a:xfrm>
          <a:off x="3409573" y="2127980"/>
          <a:ext cx="2222944" cy="60901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045C8B-1ACF-4655-A395-E0A201728FF6}">
      <dsp:nvSpPr>
        <dsp:cNvPr id="0" name=""/>
        <dsp:cNvSpPr/>
      </dsp:nvSpPr>
      <dsp:spPr>
        <a:xfrm>
          <a:off x="3535983" y="2248070"/>
          <a:ext cx="2222944" cy="6090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>
              <a:latin typeface="+mn-lt"/>
            </a:rPr>
            <a:t>kratka mobilnost</a:t>
          </a:r>
          <a:endParaRPr lang="es-ES" sz="2000" kern="1200" dirty="0">
            <a:latin typeface="+mn-lt"/>
          </a:endParaRPr>
        </a:p>
      </dsp:txBody>
      <dsp:txXfrm>
        <a:off x="3553820" y="2265907"/>
        <a:ext cx="2187270" cy="573337"/>
      </dsp:txXfrm>
    </dsp:sp>
    <dsp:sp modelId="{56DF78B9-C39D-4A7A-82F5-ABAE17F663A2}">
      <dsp:nvSpPr>
        <dsp:cNvPr id="0" name=""/>
        <dsp:cNvSpPr/>
      </dsp:nvSpPr>
      <dsp:spPr>
        <a:xfrm>
          <a:off x="2639785" y="3067870"/>
          <a:ext cx="1742725" cy="75907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DBB1BE-FA59-43E1-BA9E-D85178D8C81B}">
      <dsp:nvSpPr>
        <dsp:cNvPr id="0" name=""/>
        <dsp:cNvSpPr/>
      </dsp:nvSpPr>
      <dsp:spPr>
        <a:xfrm>
          <a:off x="2766195" y="3187959"/>
          <a:ext cx="1742725" cy="7590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>
              <a:latin typeface="+mn-lt"/>
            </a:rPr>
            <a:t>istraživačka</a:t>
          </a:r>
          <a:endParaRPr lang="es-ES" sz="2000" b="1" kern="1200" dirty="0">
            <a:latin typeface="+mn-lt"/>
          </a:endParaRPr>
        </a:p>
      </dsp:txBody>
      <dsp:txXfrm>
        <a:off x="2788428" y="3210192"/>
        <a:ext cx="1698259" cy="714609"/>
      </dsp:txXfrm>
    </dsp:sp>
    <dsp:sp modelId="{EAC1D86F-36C6-4672-AE4E-FEB8AECCC9A9}">
      <dsp:nvSpPr>
        <dsp:cNvPr id="0" name=""/>
        <dsp:cNvSpPr/>
      </dsp:nvSpPr>
      <dsp:spPr>
        <a:xfrm>
          <a:off x="2193003" y="4157823"/>
          <a:ext cx="2636290" cy="190590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E5F481-7387-4063-8EAE-BEDAD3237E5D}">
      <dsp:nvSpPr>
        <dsp:cNvPr id="0" name=""/>
        <dsp:cNvSpPr/>
      </dsp:nvSpPr>
      <dsp:spPr>
        <a:xfrm>
          <a:off x="2319413" y="4277913"/>
          <a:ext cx="2636290" cy="19059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kern="1200" dirty="0">
              <a:latin typeface="+mn-lt"/>
            </a:rPr>
            <a:t>Istraživanj</a:t>
          </a:r>
          <a:r>
            <a:rPr lang="hr-HR" kern="1200" dirty="0">
              <a:latin typeface="+mn-lt"/>
            </a:rPr>
            <a:t>e </a:t>
          </a:r>
          <a:r>
            <a:rPr lang="vi-VN" kern="1200" dirty="0">
              <a:latin typeface="+mn-lt"/>
            </a:rPr>
            <a:t>za završni</a:t>
          </a:r>
          <a:r>
            <a:rPr lang="hr-HR" kern="1200" dirty="0">
              <a:latin typeface="+mn-lt"/>
            </a:rPr>
            <a:t> i   diplomski rad ili za disertaciju</a:t>
          </a:r>
        </a:p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kern="1200" dirty="0">
              <a:latin typeface="+mn-lt"/>
            </a:rPr>
            <a:t>(1-2 mjeseca)</a:t>
          </a:r>
        </a:p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kern="1200" dirty="0">
              <a:latin typeface="+mn-lt"/>
            </a:rPr>
            <a:t>3. god. BA, 2. god. MA, PhD studenti</a:t>
          </a:r>
          <a:endParaRPr lang="es-ES" sz="2000" kern="1200" dirty="0">
            <a:latin typeface="+mn-lt"/>
          </a:endParaRPr>
        </a:p>
      </dsp:txBody>
      <dsp:txXfrm>
        <a:off x="2375235" y="4333735"/>
        <a:ext cx="2524646" cy="1794265"/>
      </dsp:txXfrm>
    </dsp:sp>
    <dsp:sp modelId="{67DDFCA7-BC44-4371-BD6A-DFCAEBE71D37}">
      <dsp:nvSpPr>
        <dsp:cNvPr id="0" name=""/>
        <dsp:cNvSpPr/>
      </dsp:nvSpPr>
      <dsp:spPr>
        <a:xfrm>
          <a:off x="5272295" y="3067870"/>
          <a:ext cx="1137690" cy="72243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6454E7-A28B-4502-B8BB-316EF0A82983}">
      <dsp:nvSpPr>
        <dsp:cNvPr id="0" name=""/>
        <dsp:cNvSpPr/>
      </dsp:nvSpPr>
      <dsp:spPr>
        <a:xfrm>
          <a:off x="5398705" y="3187959"/>
          <a:ext cx="1137690" cy="7224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>
              <a:latin typeface="+mn-lt"/>
            </a:rPr>
            <a:t>grupna</a:t>
          </a:r>
        </a:p>
      </dsp:txBody>
      <dsp:txXfrm>
        <a:off x="5419864" y="3209118"/>
        <a:ext cx="1095372" cy="680115"/>
      </dsp:txXfrm>
    </dsp:sp>
    <dsp:sp modelId="{81EB3324-DA03-48D2-9968-6CF9E90B42C4}">
      <dsp:nvSpPr>
        <dsp:cNvPr id="0" name=""/>
        <dsp:cNvSpPr/>
      </dsp:nvSpPr>
      <dsp:spPr>
        <a:xfrm>
          <a:off x="5094457" y="4306341"/>
          <a:ext cx="1502695" cy="142520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27FAB2-7AA3-413F-BBCC-CBDBB458C8BC}">
      <dsp:nvSpPr>
        <dsp:cNvPr id="0" name=""/>
        <dsp:cNvSpPr/>
      </dsp:nvSpPr>
      <dsp:spPr>
        <a:xfrm>
          <a:off x="5220867" y="4426430"/>
          <a:ext cx="1502695" cy="14252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>
              <a:latin typeface="+mn-lt"/>
            </a:rPr>
            <a:t>Npr. </a:t>
          </a:r>
          <a:r>
            <a:rPr lang="vi-VN" kern="1200" dirty="0">
              <a:latin typeface="+mn-lt"/>
            </a:rPr>
            <a:t>ljetne škole</a:t>
          </a:r>
          <a:r>
            <a:rPr lang="hr-HR" kern="1200" dirty="0">
              <a:latin typeface="+mn-lt"/>
            </a:rPr>
            <a:t>, radionice, seminari...</a:t>
          </a:r>
          <a:endParaRPr lang="hr-HR" sz="2000" kern="1200" dirty="0">
            <a:latin typeface="+mn-lt"/>
          </a:endParaRPr>
        </a:p>
      </dsp:txBody>
      <dsp:txXfrm>
        <a:off x="5262610" y="4468173"/>
        <a:ext cx="1419209" cy="1341716"/>
      </dsp:txXfrm>
    </dsp:sp>
    <dsp:sp modelId="{2145B404-1335-46D7-9A6B-BB09BACD92B4}">
      <dsp:nvSpPr>
        <dsp:cNvPr id="0" name=""/>
        <dsp:cNvSpPr/>
      </dsp:nvSpPr>
      <dsp:spPr>
        <a:xfrm>
          <a:off x="6768178" y="1074669"/>
          <a:ext cx="1746445" cy="72243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DE1482-ECDD-4A30-A689-11570C6053FD}">
      <dsp:nvSpPr>
        <dsp:cNvPr id="0" name=""/>
        <dsp:cNvSpPr/>
      </dsp:nvSpPr>
      <dsp:spPr>
        <a:xfrm>
          <a:off x="6894588" y="1194758"/>
          <a:ext cx="1746445" cy="7224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>
              <a:latin typeface="+mn-lt"/>
            </a:rPr>
            <a:t>za nastavno osoblje</a:t>
          </a:r>
          <a:endParaRPr lang="es-ES" sz="2000" b="1" kern="1200" dirty="0">
            <a:latin typeface="+mn-lt"/>
          </a:endParaRPr>
        </a:p>
      </dsp:txBody>
      <dsp:txXfrm>
        <a:off x="6915747" y="1215917"/>
        <a:ext cx="1704127" cy="680115"/>
      </dsp:txXfrm>
    </dsp:sp>
    <dsp:sp modelId="{09131185-AD7C-4BCC-A070-F605758CCAE8}">
      <dsp:nvSpPr>
        <dsp:cNvPr id="0" name=""/>
        <dsp:cNvSpPr/>
      </dsp:nvSpPr>
      <dsp:spPr>
        <a:xfrm>
          <a:off x="6837628" y="2127980"/>
          <a:ext cx="1607544" cy="292094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396BC2-F1AE-492B-B420-23A349D9CBDA}">
      <dsp:nvSpPr>
        <dsp:cNvPr id="0" name=""/>
        <dsp:cNvSpPr/>
      </dsp:nvSpPr>
      <dsp:spPr>
        <a:xfrm>
          <a:off x="6964038" y="2248070"/>
          <a:ext cx="1607544" cy="29209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sz="2000" kern="1200" dirty="0">
              <a:latin typeface="+mn-lt"/>
            </a:rPr>
            <a:t>Min. trajanje = 5 dana (1 tj.)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ES" sz="2000" kern="1200" dirty="0">
            <a:latin typeface="+mn-lt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>
              <a:latin typeface="+mn-lt"/>
            </a:rPr>
            <a:t>6</a:t>
          </a:r>
          <a:r>
            <a:rPr lang="vi-VN" sz="2000" kern="1200" dirty="0">
              <a:latin typeface="+mn-lt"/>
            </a:rPr>
            <a:t> sati nastavnog</a:t>
          </a:r>
          <a:r>
            <a:rPr lang="hr-HR" sz="2000" kern="1200" dirty="0">
              <a:latin typeface="+mn-lt"/>
            </a:rPr>
            <a:t> ili </a:t>
          </a:r>
          <a:r>
            <a:rPr lang="vi-VN" sz="2000" kern="1200" dirty="0">
              <a:latin typeface="+mn-lt"/>
            </a:rPr>
            <a:t>mentorskog rada tjedno </a:t>
          </a:r>
          <a:endParaRPr lang="hr-HR" sz="2000" kern="1200" dirty="0">
            <a:latin typeface="+mn-lt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000" kern="1200" dirty="0">
            <a:latin typeface="+mn-lt"/>
          </a:endParaRPr>
        </a:p>
      </dsp:txBody>
      <dsp:txXfrm>
        <a:off x="7011121" y="2295153"/>
        <a:ext cx="1513378" cy="28267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AB3C820-1B1C-4BDB-A38B-E35E34895A68}" type="datetimeFigureOut">
              <a:rPr lang="sr-Latn-CS"/>
              <a:pPr>
                <a:defRPr/>
              </a:pPr>
              <a:t>9.10.2024.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s-E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877AD36-0EB9-43E3-9613-514CA8F5872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F6C682-16F3-4814-8382-4443A5A30B90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s-E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77AD36-0EB9-43E3-9613-514CA8F58720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027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0ABFF-CF62-4FE1-B9B0-47F7CC6D3099}" type="datetimeFigureOut">
              <a:rPr lang="sr-Latn-CS"/>
              <a:pPr>
                <a:defRPr/>
              </a:pPr>
              <a:t>9.10.2024.</a:t>
            </a:fld>
            <a:endParaRPr lang="es-E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1D96-C082-4985-84C8-216B9E017F4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9B328-7226-4289-AF3A-1BC3AA39A46C}" type="datetimeFigureOut">
              <a:rPr lang="sr-Latn-CS"/>
              <a:pPr>
                <a:defRPr/>
              </a:pPr>
              <a:t>9.10.2024.</a:t>
            </a:fld>
            <a:endParaRPr lang="es-E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A83C1-A823-4CF3-B565-D80D7B35BB4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5A207-0BD7-42FC-ADBD-8B70F60168E3}" type="datetimeFigureOut">
              <a:rPr lang="sr-Latn-CS"/>
              <a:pPr>
                <a:defRPr/>
              </a:pPr>
              <a:t>9.10.2024.</a:t>
            </a:fld>
            <a:endParaRPr lang="es-E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35A05-8502-46F5-9E5E-96A35E438C3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s://btk.ppke.hu/uploads/articles/98793/image/index%281%29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3663" y="5786438"/>
            <a:ext cx="1430337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E6062-038D-492B-A357-80D0F6D0E536}" type="datetimeFigureOut">
              <a:rPr lang="sr-Latn-CS"/>
              <a:pPr>
                <a:defRPr/>
              </a:pPr>
              <a:t>9.10.2024.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D7E46-4EF9-4854-810B-2CE213A203D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ED822-A15F-4F51-B4B4-D2A398CD23EC}" type="datetimeFigureOut">
              <a:rPr lang="sr-Latn-CS"/>
              <a:pPr>
                <a:defRPr/>
              </a:pPr>
              <a:t>9.10.2024.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585A1-357F-485C-9444-2276A5E434B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035BD-8442-4754-B1B6-79E9E27C0594}" type="datetimeFigureOut">
              <a:rPr lang="sr-Latn-CS"/>
              <a:pPr>
                <a:defRPr/>
              </a:pPr>
              <a:t>9.10.2024.</a:t>
            </a:fld>
            <a:endParaRPr lang="es-E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66848-172E-40A0-8FD7-36F90563E83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97150-BB0C-40D0-B46F-DF2DF8164FCE}" type="datetimeFigureOut">
              <a:rPr lang="sr-Latn-CS"/>
              <a:pPr>
                <a:defRPr/>
              </a:pPr>
              <a:t>9.10.2024.</a:t>
            </a:fld>
            <a:endParaRPr lang="es-E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CC141-09BA-45E6-904B-7625EFBA18C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942BA-9423-4AE8-A29C-4A5A7BA0B585}" type="datetimeFigureOut">
              <a:rPr lang="sr-Latn-CS"/>
              <a:pPr>
                <a:defRPr/>
              </a:pPr>
              <a:t>9.10.2024.</a:t>
            </a:fld>
            <a:endParaRPr lang="es-E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3676A-7F58-4FE6-898F-CC1EA66493C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7DB12-FBAB-42DC-9E3C-C81482D2067B}" type="datetimeFigureOut">
              <a:rPr lang="sr-Latn-CS"/>
              <a:pPr>
                <a:defRPr/>
              </a:pPr>
              <a:t>9.10.2024.</a:t>
            </a:fld>
            <a:endParaRPr lang="es-E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A360C-B0FC-4C63-8D58-08C83A37DB6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47A9E-6FC1-416E-921D-0D428623F11F}" type="datetimeFigureOut">
              <a:rPr lang="sr-Latn-CS"/>
              <a:pPr>
                <a:defRPr/>
              </a:pPr>
              <a:t>9.10.2024.</a:t>
            </a:fld>
            <a:endParaRPr lang="es-E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C2516-9C88-4041-A2F1-A20DB87DC8C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D53A2-0CFC-4033-A2D0-59C525279DE9}" type="datetimeFigureOut">
              <a:rPr lang="sr-Latn-CS"/>
              <a:pPr>
                <a:defRPr/>
              </a:pPr>
              <a:t>9.10.2024.</a:t>
            </a:fld>
            <a:endParaRPr lang="es-E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799BA-DC89-4110-9DD6-E02A6AAC852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22E16B6-FF53-487A-B298-C360CDCC7636}" type="datetimeFigureOut">
              <a:rPr lang="sr-Latn-CS"/>
              <a:pPr>
                <a:defRPr/>
              </a:pPr>
              <a:t>9.10.2024.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C799A3-CCDE-4716-B7AD-0F0E5E45812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75" r:id="rId9"/>
    <p:sldLayoutId id="2147483666" r:id="rId10"/>
    <p:sldLayoutId id="214748366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mzorica@ffzg.hr" TargetMode="Externa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dlabas@ffzg.hr" TargetMode="External"/><Relationship Id="rId4" Type="http://schemas.openxmlformats.org/officeDocument/2006/relationships/hyperlink" Target="mailto:agblazev@ffzg.h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bilnost.hr/hr/sadrzaj/programi/ceepus/" TargetMode="External"/><Relationship Id="rId2" Type="http://schemas.openxmlformats.org/officeDocument/2006/relationships/hyperlink" Target="http://ceepus.info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Picture Placeholder 6"/>
          <p:cNvSpPr>
            <a:spLocks noGrp="1"/>
          </p:cNvSpPr>
          <p:nvPr>
            <p:ph type="pic" idx="1"/>
          </p:nvPr>
        </p:nvSpPr>
        <p:spPr>
          <a:xfrm rot="420000">
            <a:off x="3486150" y="1200150"/>
            <a:ext cx="4618038" cy="3930650"/>
          </a:xfrm>
        </p:spPr>
      </p:sp>
      <p:pic>
        <p:nvPicPr>
          <p:cNvPr id="14338" name="Picture 2" descr="logo"/>
          <p:cNvPicPr>
            <a:picLocks noChangeAspect="1" noChangeArrowheads="1"/>
          </p:cNvPicPr>
          <p:nvPr/>
        </p:nvPicPr>
        <p:blipFill>
          <a:blip r:embed="rId3" cstate="print">
            <a:lum bright="10000"/>
          </a:blip>
          <a:srcRect/>
          <a:stretch>
            <a:fillRect/>
          </a:stretch>
        </p:blipFill>
        <p:spPr bwMode="auto">
          <a:xfrm rot="479111">
            <a:off x="5489575" y="1589088"/>
            <a:ext cx="2451100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6" descr="https://btk.ppke.hu/uploads/articles/98793/image/index%281%29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857625"/>
            <a:ext cx="3643313" cy="272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14902">
            <a:off x="3646488" y="1331913"/>
            <a:ext cx="4759325" cy="38957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89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FISH</a:t>
            </a:r>
            <a:br>
              <a:rPr lang="hr-HR" sz="89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89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53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hr-HR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hr-HR" sz="5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</a:t>
            </a:r>
            <a:r>
              <a:rPr lang="hr-HR" sz="5400" dirty="0">
                <a:solidFill>
                  <a:srgbClr val="0303B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rench, </a:t>
            </a:r>
            <a:r>
              <a:rPr lang="hr-HR" sz="5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hr-HR" sz="5400" dirty="0">
                <a:solidFill>
                  <a:srgbClr val="0303B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talian,   </a:t>
            </a:r>
            <a:br>
              <a:rPr lang="hr-HR" sz="5400" dirty="0">
                <a:solidFill>
                  <a:srgbClr val="0303B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5400" dirty="0">
                <a:solidFill>
                  <a:srgbClr val="0303B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hr-HR" sz="5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hr-HR" sz="5400" dirty="0">
                <a:solidFill>
                  <a:srgbClr val="0303B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panis</a:t>
            </a:r>
            <a:r>
              <a:rPr lang="hr-HR" sz="5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H)</a:t>
            </a:r>
            <a:endParaRPr lang="es-ES" sz="54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/>
          <a:lstStyle/>
          <a:p>
            <a:r>
              <a:rPr lang="hr-HR"/>
              <a:t>Uvjeti za prijavu (studenti)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610100"/>
          </a:xfrm>
        </p:spPr>
        <p:txBody>
          <a:bodyPr>
            <a:noAutofit/>
          </a:bodyPr>
          <a:lstStyle/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hr-HR" sz="1400" dirty="0"/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400" dirty="0"/>
              <a:t>biti student partnerskog sveučilišta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400" dirty="0"/>
              <a:t>biti državljanin partnerske države ili priložiti potvrdu o studentskom statusu (“equal status document”)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400" dirty="0"/>
              <a:t>završena barem 2 semestra na matičnom sveučilištu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400" dirty="0"/>
              <a:t>imati razinu stranog jezika dostatnu za praćenje nastave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10" descr="Prijavi se na te&amp;ccaron;aj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63" y="1325564"/>
            <a:ext cx="4857750" cy="138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28625" y="2714625"/>
            <a:ext cx="8229600" cy="570359"/>
          </a:xfrm>
        </p:spPr>
        <p:txBody>
          <a:bodyPr/>
          <a:lstStyle/>
          <a:p>
            <a:r>
              <a:rPr lang="hr-HR" sz="4000" dirty="0"/>
              <a:t>Koordinatorice:</a:t>
            </a:r>
            <a:endParaRPr lang="es-E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3214688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b="1" dirty="0"/>
              <a:t>francuski: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dirty="0"/>
              <a:t>Ivanka Rajh, </a:t>
            </a:r>
            <a:r>
              <a:rPr lang="hr-HR" dirty="0">
                <a:hlinkClick r:id="rId3"/>
              </a:rPr>
              <a:t>irajh@ffzg.unizg.hr</a:t>
            </a:r>
            <a:r>
              <a:rPr lang="hr-HR" dirty="0"/>
              <a:t> (F-324)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b="1" dirty="0"/>
              <a:t>španjolski: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dirty="0"/>
              <a:t>Maša Musulin, </a:t>
            </a:r>
            <a:r>
              <a:rPr lang="hr-HR" dirty="0">
                <a:hlinkClick r:id="rId4"/>
              </a:rPr>
              <a:t>mmusulin@ffzg.hr</a:t>
            </a:r>
            <a:r>
              <a:rPr lang="hr-HR" dirty="0"/>
              <a:t> (F-310)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b="1" dirty="0"/>
              <a:t>talijanski: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dirty="0"/>
              <a:t>Dubravka Dubravec Labaš, </a:t>
            </a:r>
            <a:r>
              <a:rPr lang="hr-HR" dirty="0">
                <a:hlinkClick r:id="rId5"/>
              </a:rPr>
              <a:t>ddlabas@ffzg.hr</a:t>
            </a:r>
            <a:r>
              <a:rPr lang="hr-HR" dirty="0"/>
              <a:t> (F-330)</a:t>
            </a:r>
            <a:endParaRPr lang="es-ES" dirty="0"/>
          </a:p>
        </p:txBody>
      </p:sp>
      <p:sp>
        <p:nvSpPr>
          <p:cNvPr id="25604" name="AutoShape 2" descr="Slikovni rezultat za prijavite s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>
              <a:latin typeface="Constantia" pitchFamily="18" charset="0"/>
            </a:endParaRPr>
          </a:p>
        </p:txBody>
      </p:sp>
      <p:sp>
        <p:nvSpPr>
          <p:cNvPr id="25605" name="AutoShape 4" descr="Slikovni rezultat za prijavite s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>
              <a:latin typeface="Constantia" pitchFamily="18" charset="0"/>
            </a:endParaRPr>
          </a:p>
        </p:txBody>
      </p:sp>
      <p:sp>
        <p:nvSpPr>
          <p:cNvPr id="25606" name="AutoShape 6" descr="data:image/jpeg;base64,/9j/4AAQSkZJRgABAQAAAQABAAD/2wCEAAkGBxQQEBUPEBQVFRUUFBcUFRQUGRkYFRQVFRQWFxUUFBQYHSgiGB0lHhUVIjYhJSk3Li4uFx8zODMsNygtLisBCgoKDg0OGhAQGysmICUsLy4sNDI3MCw0LS0wNCwvLDEwLDIsLCwsLCwsLywvLCwsLCwsLCwsLCwsLCwsLCwsLP/AABEIAE8A8AMBEQACEQEDEQH/xAAbAAEAAgMBAQAAAAAAAAAAAAAABQYBBAcCA//EAEQQAAEDAgIECwUEBgsAAAAAAAEAAgMEEQUSBhYhkRMVIjFBUVJTVJLRBzJhcYFCcqGxFCQzgrLBIyVDYmRzdIOis/D/xAAaAQEAAwEBAQAAAAAAAAAAAAAAAQMEBQIG/8QAMxEAAQMDAwMCBAQGAwAAAAAAAAECAwQRFBJRUgUhMUFxE2GBwTOx4fAiMjRCkaEjJPH/2gAMAwEAAhEDEQA/AO3ONtpUEGjJXEglgGUc73ENaPqVKJfsgVURLqRr9IIwbGppx+8T+KvSmlX+1TOtZTotleh51ii8VBvKYs3FSM6n5oNYovFQbymLNxUZ1PzQaxReKg3lMWbiozqfmg1ii8VBvKYs3FRnU/NBrFF4qDeUxZuKjOp+aDWKLxUG8pizcVGdT80GsUXioN5TFm4qM6n5oNYovFQbymLNxUZ1PzQaxReKg3lMWbiozqfmg1ii8VBvKYs3FRnU/NBrFF4qDeUxZuKjOp+aDWKLxUG8pizcVGdT80GsUXioN5TFm4qM6n5oNYYvFQbymLNxUZ1PzQaxReKg3lMWbiozqfmg1ii8VBvKYs3FRnU/NBrFF4qDeUxZuKjOp+aDWKLxUG8pizcVGdT80GsUXioN5TFm4qM6n5oNYovFQbymLNxUZ1PzQaxReKg3lMWbiozqfmg1ii8VBvKYs3FRnU/NBrFF4qDeUxZuKjOp+aGRpDH4qDeUxZuKjNp+aEjDiBy5zleztxkOb9bcypc1WrZUNDXNcl2rckGOBFwvJJlAR+IyC+Vxs0NL3n+60XK9Il1sgVUal1OR6QY7JWPu7kxj9nGPdaOjZ0n4r6Onp2wtsnn1Pj6qrfUOuvj0QileZAgCAIAgCAIAgCAIAgCAIAgCAIAgCAIAgCAIAgCAICQwTF5KSUSxnZ9tn2Xt6nD+fQqpoWyt0uNFPUPgfqb9fmdfwydpIye49okZ8A7o+i+bc1WqrV9D7Jj0e1HJ6kkvBJX9JDaKpP8Ah3fiQtFN+K33M9YtoH+xx5fSHxgQkIAgMoD1EOUPmPzUL4Jb5Q6lpJU0dCWCSla7hA4jK1uzLbnv81w6dk817P8AB9NVyU1MqamXvtYitKMHp8tLVQMDBJLGHNAsHNftF29ey31V9NNJd8blvZFM1ZTRf8crEtdU/wAKSWkdZRUL2skpWuL2lwytZsANulU07J5kVUf4NFVLTU7kRzL39iD09wiBkENXTsDOEIBaNgIczM026CLfitVDNIr3RvW9jF1OnibG2WNLX+/c96ZUEceHU0jI2tc7g8zgACbwkm5+aijkc6d6Ku/5nrqETG0zFanft+Q9oVDHFBTGNjWF17loAvyG86UEjnPfqUjqsTGRsVqW/aG9oVhULKMTVDGuMsgDS8A2zEMYBfrP5qqsmesuli+E/wDS/p8EbYEfIid1/RCGxeijpMWaHMbwT3NdlI5Ia/knZ8DcrRE90tMtl7oY542wVqXT+Ffv2PHtFwxsFS10bQ1sjLgNFhmabG28b166fKr41RV7op56rC2OVFalkVCX0kw+KlpqSDg2cJI+MOdYZiG5S/b8yB9Vnp5HySPdfsiL+hsq4o4Yo2WS6qn6kf7SqOOKWERMawFjiQ0AX5Q57K3pz3Oa7UtzP1eNjHt0pbsavs/wmOpqHcM3M1jMwaeYkuA29a918zo2Jp9SrpdOyaRdaXshLVmkNAyR8L6L3HFt8rNpabXtcdSoZTVCtRyP8muSspGuVjo/HsY9nlHE+mnkmja/I6/KAJsGXsLqa970kajVtcjpccawvc9L2X7GnieklFJC+OOlyPc0hrsrOST07CvcdLO16K5/b6lU1dSvjVrWWVfYp66JxwhIQBCDCEmUB1jRN36tSfcePoHCy+drPxnH1/T1vTM9i0LKayu6TH+iqf8ATu/MLRTfit9zPWfgP9jj2dfSXPjtIzpcaRnS40jOouNIzpcaT3C/lN+8PzUKvY9Nb3Q6zpm6iDov07NezuDy5ua7c18v0XDpPj2X4X1Pp67Gu34/08/YrWO6TQ1Dqalpmng45ozmItzENa0D6nn+C1w0z40e9/lUUwVFXHK6OOPwioWjSWCilqIoqu/CPFo9rgLF3MSDbn61jp3TtY50fj1OhVx0z5Gtm8r48le9qFUWNhpQzLGBma7oOUZQ1vyB2/MLV01qKrnqvcw9XcqI2JE7eft/o+mnbv6rpf8Aa/6Coov6h/1/M9dST/qx+6fkp69pDC6Gka0XLiWgdZLWABR09URz1UdVarmRon78E3jeCZ6aGmjmbDwRa67vtFgsCBcdO1ZoZ7SOe5t7myoptUTY2u02t/oh/alR5ooqltjlJY4jms/a036gQfMtHTZLOcxTJ1iLUxsienYkJ6PjGChn5y17XP8Alblj6uY1VNfjvkbunb7Gh0WUyJ+yoq/crundfnxKKIc0Rjb+854cf5LXRM0wKu9zB1F+uqa3ax9fau600P8Alu/iCjpn8rvc9dZS72eylZ0dxGeCUyUrS9wbymhpcMtx7wHRe21bJ2RyN0vU59LJNE/VEl9/U6Bo/iYxTPHVUrRlaOWQbG5tYEi7T9Vyp48ayxvO5TTJV3bLH4Nf2ff0UNWG8rg5XADtZGm2+y9138b2X9UPHTW/DjkRO9lUh8c0rknp3xGjMYcNr9vJsb39wfmr4aVrHo7Xf9+5lqK18kat+Hb5/tCl510rnG0jOouNIzpcaS+0tdAMOpYqhg4KUyMc8e9G9p5Lx/yuuW5j/jvcxe6W+qHcY+PFjbIn8K3S+y7lUx7CX0kmR9nNcM0cg92RvWPRb4Z2ytun1+RyqildC7SvdPRdyNzq25RpOs6In9WpPuyfxBfPVn4zj63p/wDTtLUspsIXHKUyCWIc8sD2t+9a4CtidpejvmVzM1xubuhwnhF9KfJ6BwqEaRwqDSOFQaRwqDSZbPYg9RvuQlG2JjSXSmSvLDK1jeDDgMlxfNa97k9lUQU7Yb6V8mmpqH1FtSJ2IqnqzG9sgsS1wcL812kEX3K5yXRUM7btcjk9CT0k0lkrntklaxpY0tGS42E323JVMEDYUVGqX1M7p1RXJ4NrFNM5ammFNOyJ+W1pCHcICPtXzWv9F4jpWxv1tVSyWrfLHoeiL8/U9VGkMuIMgoH8DG1rmNa/lDmbkBcSSOY9XOjYGwq6VLqS+d9QjYlsndC0e0XGm08tIxmV8kBLy13MOS0MzAHn2E2v0LHRRK9r1Xsim2vlRjmW7q0o+kOkEldKJpQ0ENDQGXygC56SetdGCFsLdLTmVEz53anG0dLZTRfoDmRujtYOIdnFnXFjmts+Srxm/F+Ki9yzKesPwVRLGxgOnU9HCII2xOaCSC8OuLm5GxwXmajZK7Uqqe6etkhZoREsQtTirpKg1LrZzJwlui97gc/NsAWhsaNZoTxaxlc9zpPiL5vc3dJNJpK97HytY0saWjJcAgm+25Krgp2woqNXyW1M7p1RXJ4PngGkctE9z4ct3ABwcLggG9vgpmgbKlnHmnmfAqqwnKr2l1b2lrREy+zM0OzD5ZnFZ29PiRbrdTW7qUypZERCO0c0xloWPZE2Nwe7MS/MTe1tlnBWz0rZlRXL4KaaqfAio1E7m9iXtFqJ4XwujhDXtLSWh9wD1Xcqo6BjHI5FXsWydQkkYrVRO5UuFW45ugcKhOgcKg0lplkz4LGe7rCPo5hP8wsje1UvzabXJeiRNnH3wPFo5Iv0Gs2wu/Zyfagd0EHsqZ4XI74sXn1Tcopqlqt+BN/L6Lt+hA4/hUlHKYpfmx4917ehzSrYZmytuhE1O6J2lfp8zrGitOWU9KxwsWxFzh1ZyCB+C4VU7VK5UPpKRmmFqLsWZZy81q2AuALdjmm4PxUknO9KtCBUyGemc2KRxu+GTY1zjzujd8epdGnrtDdLzm1FBrdqYVh2gFeDbgQfiHtt+a25sO5iwJdjGoOIdyPOz1TNh3GDLsNQcQ7kednqmbDuMGXYag4h3I87PVM2HcYMuw1BxDuR52eqZsO4wZdhqDiHcjzs9UzYdxgS7DUHEO5Hnb6pmw7jAl2GoOIdyPO31TNh3GBLsNQcQ7kedvqmbDuMCXYag4h3I87fVM2HcYMux6foJiLiXOiuTtJL2kk/E3UJWQJ6krQzL3VDzqDiHcjzt9VObDuRgS7DUHEO5Hnb6pmw7jBl2GoOIdyPO31TNh3GBLsNQcQ7kednqmbDuMCXYag4h3I87fVM2HcYEuw1BxDuR52+qZsO4wZdhqDiHcjzt9UzYdxgy7DUHEO5Hnb6pmw7jAl2GoOIdyPO31TNh3GBLsNQcQ7kedvqmbDuMCXYag4h3I87fVM2HcYEuw1BxDuR52+qZsO4wZdiXnwWelwaoZUMykVEcjdoOw5Wnm+SpSZklQ1Wr6KXLA+Omc1yepV6Z9wukhwJEspbtHMXhkDKTEGtfE1wdE939m4fZcewf/fDFUwOS8kXn1+f6nSoqtnaKf8Al9F2/Q6LhrnZ3cLbOTfZzEdGX4LhH0xJqCAgPnLTtf7wBUg1zhcfZQkxxXH2UA4rj7KXA4rj7KXA4rj7KXA4rj7KAcVx9lLgcVx9lAOK4+ylwOK4+ylwOK4+ylxccVx9lLgcVx9lAOK4+ygHFcfZS4HFcfZS4HFcfZS4HFcfZQDiuPspcDiuPspcDiuPsoBxXH2UuBxXH2UBWNL6JraOta0c8LX+Rx9VopVtK0oqUvE72KVgWh8z6V9S/kHIXxRH35A3a51ugWXWdWMbIjE+vyOE7p73xuk/x8yx4Fh9LLSRzfo4e7NwcvLcMrrbHW+OzeslVPPFIqIvb0NVDS008KOVvfwpdaKnIaxoZkaz3eUXG3Vc9C5znK5bqdhjEY1Gp4JFeCQgCAIAgCAIAgCAIAgCAIAgCAIAgCAIAgCAIAgCAIAgNOppruJyhwc3KWu5iLg7dylFt4HnspqVFIWEVBOZ7ef7vS0DoCElWoIm0eIPpr2gq2h0Z6ATcst8iSNy6ci5FOj/AFb5OJCmJVrH/a7wXbDpS5lne83YfmFzDtm0oICAIAgCAIAgCAIAgCAIAgCAIAgCAIAgCAIAgCAIAgCAIDDm3FkBFS4dfLeNjzGSY3PF8l9uxWNkc1FRF8nh8THqiuRFVPBIU8Rbck3J2krwWH2UEBAEAQBAEAQBAEAQBAEAQBAEAQBAEAQBAEAQBAEAQBAEAQBAEAQH/9k="/>
          <p:cNvSpPr>
            <a:spLocks noChangeAspect="1" noChangeArrowheads="1"/>
          </p:cNvSpPr>
          <p:nvPr/>
        </p:nvSpPr>
        <p:spPr bwMode="auto">
          <a:xfrm>
            <a:off x="155575" y="-449263"/>
            <a:ext cx="2857500" cy="94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>
              <a:latin typeface="Constantia" pitchFamily="18" charset="0"/>
            </a:endParaRPr>
          </a:p>
        </p:txBody>
      </p:sp>
      <p:sp>
        <p:nvSpPr>
          <p:cNvPr id="25607" name="AutoShape 8" descr="data:image/jpeg;base64,/9j/4AAQSkZJRgABAQAAAQABAAD/2wCEAAkGBxQQEBUPEBQVFRUUFBcUFRQUGRkYFRQVFRQWFxUUFBQYHSgiGB0lHhUVIjYhJSk3Li4uFx8zODMsNygtLisBCgoKDg0OGhAQGysmICUsLy4sNDI3MCw0LS0wNCwvLDEwLDIsLCwsLCwsLywvLCwsLCwsLCwsLCwsLCwsLCwsLP/AABEIAE8A8AMBEQACEQEDEQH/xAAbAAEAAgMBAQAAAAAAAAAAAAAABQYBBAcCA//EAEQQAAEDAgIECwUEBgsAAAAAAAEAAgMEEQUSBhYhkRMVIjFBUVJTVJLRBzJhcYFCcqGxFCQzgrLBIyVDYmRzdIOis/D/xAAaAQEAAwEBAQAAAAAAAAAAAAAAAQMEBQIG/8QAMxEAAQMDAwMCBAQGAwAAAAAAAAECAwQRFBJRUgUhMUFxE2GBwTOx4fAiMjRCkaEjJPH/2gAMAwEAAhEDEQA/AO3ONtpUEGjJXEglgGUc73ENaPqVKJfsgVURLqRr9IIwbGppx+8T+KvSmlX+1TOtZTotleh51ii8VBvKYs3FSM6n5oNYovFQbymLNxUZ1PzQaxReKg3lMWbiozqfmg1ii8VBvKYs3FRnU/NBrFF4qDeUxZuKjOp+aDWKLxUG8pizcVGdT80GsUXioN5TFm4qM6n5oNYovFQbymLNxUZ1PzQaxReKg3lMWbiozqfmg1ii8VBvKYs3FRnU/NBrFF4qDeUxZuKjOp+aDWKLxUG8pizcVGdT80GsUXioN5TFm4qM6n5oNYYvFQbymLNxUZ1PzQaxReKg3lMWbiozqfmg1ii8VBvKYs3FRnU/NBrFF4qDeUxZuKjOp+aDWKLxUG8pizcVGdT80GsUXioN5TFm4qM6n5oNYovFQbymLNxUZ1PzQaxReKg3lMWbiozqfmg1ii8VBvKYs3FRnU/NBrFF4qDeUxZuKjOp+aGRpDH4qDeUxZuKjNp+aEjDiBy5zleztxkOb9bcypc1WrZUNDXNcl2rckGOBFwvJJlAR+IyC+Vxs0NL3n+60XK9Il1sgVUal1OR6QY7JWPu7kxj9nGPdaOjZ0n4r6Onp2wtsnn1Pj6qrfUOuvj0QileZAgCAIAgCAIAgCAIAgCAIAgCAIAgCAIAgCAIAgCAICQwTF5KSUSxnZ9tn2Xt6nD+fQqpoWyt0uNFPUPgfqb9fmdfwydpIye49okZ8A7o+i+bc1WqrV9D7Jj0e1HJ6kkvBJX9JDaKpP8Ah3fiQtFN+K33M9YtoH+xx5fSHxgQkIAgMoD1EOUPmPzUL4Jb5Q6lpJU0dCWCSla7hA4jK1uzLbnv81w6dk817P8AB9NVyU1MqamXvtYitKMHp8tLVQMDBJLGHNAsHNftF29ey31V9NNJd8blvZFM1ZTRf8crEtdU/wAKSWkdZRUL2skpWuL2lwytZsANulU07J5kVUf4NFVLTU7kRzL39iD09wiBkENXTsDOEIBaNgIczM026CLfitVDNIr3RvW9jF1OnibG2WNLX+/c96ZUEceHU0jI2tc7g8zgACbwkm5+aijkc6d6Ku/5nrqETG0zFanft+Q9oVDHFBTGNjWF17loAvyG86UEjnPfqUjqsTGRsVqW/aG9oVhULKMTVDGuMsgDS8A2zEMYBfrP5qqsmesuli+E/wDS/p8EbYEfIid1/RCGxeijpMWaHMbwT3NdlI5Ia/knZ8DcrRE90tMtl7oY542wVqXT+Ffv2PHtFwxsFS10bQ1sjLgNFhmabG28b166fKr41RV7op56rC2OVFalkVCX0kw+KlpqSDg2cJI+MOdYZiG5S/b8yB9Vnp5HySPdfsiL+hsq4o4Yo2WS6qn6kf7SqOOKWERMawFjiQ0AX5Q57K3pz3Oa7UtzP1eNjHt0pbsavs/wmOpqHcM3M1jMwaeYkuA29a918zo2Jp9SrpdOyaRdaXshLVmkNAyR8L6L3HFt8rNpabXtcdSoZTVCtRyP8muSspGuVjo/HsY9nlHE+mnkmja/I6/KAJsGXsLqa970kajVtcjpccawvc9L2X7GnieklFJC+OOlyPc0hrsrOST07CvcdLO16K5/b6lU1dSvjVrWWVfYp66JxwhIQBCDCEmUB1jRN36tSfcePoHCy+drPxnH1/T1vTM9i0LKayu6TH+iqf8ATu/MLRTfit9zPWfgP9jj2dfSXPjtIzpcaRnS40jOouNIzpcaT3C/lN+8PzUKvY9Nb3Q6zpm6iDov07NezuDy5ua7c18v0XDpPj2X4X1Pp67Gu34/08/YrWO6TQ1Dqalpmng45ozmItzENa0D6nn+C1w0z40e9/lUUwVFXHK6OOPwioWjSWCilqIoqu/CPFo9rgLF3MSDbn61jp3TtY50fj1OhVx0z5Gtm8r48le9qFUWNhpQzLGBma7oOUZQ1vyB2/MLV01qKrnqvcw9XcqI2JE7eft/o+mnbv6rpf8Aa/6Coov6h/1/M9dST/qx+6fkp69pDC6Gka0XLiWgdZLWABR09URz1UdVarmRon78E3jeCZ6aGmjmbDwRa67vtFgsCBcdO1ZoZ7SOe5t7myoptUTY2u02t/oh/alR5ooqltjlJY4jms/a036gQfMtHTZLOcxTJ1iLUxsienYkJ6PjGChn5y17XP8Alblj6uY1VNfjvkbunb7Gh0WUyJ+yoq/crundfnxKKIc0Rjb+854cf5LXRM0wKu9zB1F+uqa3ax9fau600P8Alu/iCjpn8rvc9dZS72eylZ0dxGeCUyUrS9wbymhpcMtx7wHRe21bJ2RyN0vU59LJNE/VEl9/U6Bo/iYxTPHVUrRlaOWQbG5tYEi7T9Vyp48ayxvO5TTJV3bLH4Nf2ff0UNWG8rg5XADtZGm2+y9138b2X9UPHTW/DjkRO9lUh8c0rknp3xGjMYcNr9vJsb39wfmr4aVrHo7Xf9+5lqK18kat+Hb5/tCl510rnG0jOouNIzpcaS+0tdAMOpYqhg4KUyMc8e9G9p5Lx/yuuW5j/jvcxe6W+qHcY+PFjbIn8K3S+y7lUx7CX0kmR9nNcM0cg92RvWPRb4Z2ytun1+RyqildC7SvdPRdyNzq25RpOs6In9WpPuyfxBfPVn4zj63p/wDTtLUspsIXHKUyCWIc8sD2t+9a4CtidpejvmVzM1xubuhwnhF9KfJ6BwqEaRwqDSOFQaRwqDSZbPYg9RvuQlG2JjSXSmSvLDK1jeDDgMlxfNa97k9lUQU7Yb6V8mmpqH1FtSJ2IqnqzG9sgsS1wcL812kEX3K5yXRUM7btcjk9CT0k0lkrntklaxpY0tGS42E323JVMEDYUVGqX1M7p1RXJ4NrFNM5ammFNOyJ+W1pCHcICPtXzWv9F4jpWxv1tVSyWrfLHoeiL8/U9VGkMuIMgoH8DG1rmNa/lDmbkBcSSOY9XOjYGwq6VLqS+d9QjYlsndC0e0XGm08tIxmV8kBLy13MOS0MzAHn2E2v0LHRRK9r1Xsim2vlRjmW7q0o+kOkEldKJpQ0ENDQGXygC56SetdGCFsLdLTmVEz53anG0dLZTRfoDmRujtYOIdnFnXFjmts+Srxm/F+Ki9yzKesPwVRLGxgOnU9HCII2xOaCSC8OuLm5GxwXmajZK7Uqqe6etkhZoREsQtTirpKg1LrZzJwlui97gc/NsAWhsaNZoTxaxlc9zpPiL5vc3dJNJpK97HytY0saWjJcAgm+25Krgp2woqNXyW1M7p1RXJ4PngGkctE9z4ct3ABwcLggG9vgpmgbKlnHmnmfAqqwnKr2l1b2lrREy+zM0OzD5ZnFZ29PiRbrdTW7qUypZERCO0c0xloWPZE2Nwe7MS/MTe1tlnBWz0rZlRXL4KaaqfAio1E7m9iXtFqJ4XwujhDXtLSWh9wD1Xcqo6BjHI5FXsWydQkkYrVRO5UuFW45ugcKhOgcKg0lplkz4LGe7rCPo5hP8wsje1UvzabXJeiRNnH3wPFo5Iv0Gs2wu/Zyfagd0EHsqZ4XI74sXn1Tcopqlqt+BN/L6Lt+hA4/hUlHKYpfmx4917ehzSrYZmytuhE1O6J2lfp8zrGitOWU9KxwsWxFzh1ZyCB+C4VU7VK5UPpKRmmFqLsWZZy81q2AuALdjmm4PxUknO9KtCBUyGemc2KRxu+GTY1zjzujd8epdGnrtDdLzm1FBrdqYVh2gFeDbgQfiHtt+a25sO5iwJdjGoOIdyPOz1TNh3GDLsNQcQ7kednqmbDuMGXYag4h3I87PVM2HcYMuw1BxDuR52eqZsO4wZdhqDiHcjzs9UzYdxgS7DUHEO5Hnb6pmw7jAl2GoOIdyPO31TNh3GBLsNQcQ7kedvqmbDuMCXYag4h3I87fVM2HcYMux6foJiLiXOiuTtJL2kk/E3UJWQJ6krQzL3VDzqDiHcjzt9VObDuRgS7DUHEO5Hnb6pmw7jBl2GoOIdyPO31TNh3GBLsNQcQ7kednqmbDuMCXYag4h3I87fVM2HcYEuw1BxDuR52+qZsO4wZdhqDiHcjzt9UzYdxgy7DUHEO5Hnb6pmw7jAl2GoOIdyPO31TNh3GBLsNQcQ7kedvqmbDuMCXYag4h3I87fVM2HcYEuw1BxDuR52+qZsO4wZdiXnwWelwaoZUMykVEcjdoOw5Wnm+SpSZklQ1Wr6KXLA+Omc1yepV6Z9wukhwJEspbtHMXhkDKTEGtfE1wdE939m4fZcewf/fDFUwOS8kXn1+f6nSoqtnaKf8Al9F2/Q6LhrnZ3cLbOTfZzEdGX4LhH0xJqCAgPnLTtf7wBUg1zhcfZQkxxXH2UA4rj7KXA4rj7KXA4rj7KXA4rj7KAcVx9lLgcVx9lAOK4+ylwOK4+ylwOK4+ylxccVx9lLgcVx9lAOK4+ygHFcfZS4HFcfZS4HFcfZS4HFcfZQDiuPspcDiuPspcDiuPsoBxXH2UuBxXH2UBWNL6JraOta0c8LX+Rx9VopVtK0oqUvE72KVgWh8z6V9S/kHIXxRH35A3a51ugWXWdWMbIjE+vyOE7p73xuk/x8yx4Fh9LLSRzfo4e7NwcvLcMrrbHW+OzeslVPPFIqIvb0NVDS008KOVvfwpdaKnIaxoZkaz3eUXG3Vc9C5znK5bqdhjEY1Gp4JFeCQgCAIAgCAIAgCAIAgCAIAgCAIAgCAIAgCAIAgCAIAgNOppruJyhwc3KWu5iLg7dylFt4HnspqVFIWEVBOZ7ef7vS0DoCElWoIm0eIPpr2gq2h0Z6ATcst8iSNy6ci5FOj/AFb5OJCmJVrH/a7wXbDpS5lne83YfmFzDtm0oICAIAgCAIAgCAIAgCAIAgCAIAgCAIAgCAIAgCAIAgCAIDDm3FkBFS4dfLeNjzGSY3PF8l9uxWNkc1FRF8nh8THqiuRFVPBIU8Rbck3J2krwWH2UEBAEAQBAEAQBAEAQBAEAQBAEAQBAEAQBAEAQBAEAQBAEAQBAEAQH/9k="/>
          <p:cNvSpPr>
            <a:spLocks noChangeAspect="1" noChangeArrowheads="1"/>
          </p:cNvSpPr>
          <p:nvPr/>
        </p:nvSpPr>
        <p:spPr bwMode="auto">
          <a:xfrm>
            <a:off x="155575" y="-449263"/>
            <a:ext cx="2857500" cy="94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/>
          <a:lstStyle/>
          <a:p>
            <a:r>
              <a:rPr lang="hr-HR"/>
              <a:t>O CEEPUS-u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88"/>
            <a:ext cx="5400675" cy="4824412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hr-HR" sz="4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800" dirty="0"/>
              <a:t>Srednjoeuropski program razmjene za sveučilišne studije (</a:t>
            </a: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</a:t>
            </a:r>
            <a:r>
              <a:rPr lang="en-US" sz="2800" dirty="0"/>
              <a:t>entral </a:t>
            </a: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</a:t>
            </a:r>
            <a:r>
              <a:rPr lang="en-US" sz="2800" dirty="0"/>
              <a:t>uropean </a:t>
            </a: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</a:t>
            </a:r>
            <a:r>
              <a:rPr lang="en-US" sz="2800" dirty="0"/>
              <a:t>xchange </a:t>
            </a: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</a:t>
            </a:r>
            <a:r>
              <a:rPr lang="en-US" sz="2800" dirty="0"/>
              <a:t>rogram for </a:t>
            </a: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</a:t>
            </a:r>
            <a:r>
              <a:rPr lang="en-US" sz="2800" dirty="0"/>
              <a:t>niversity </a:t>
            </a: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</a:t>
            </a:r>
            <a:r>
              <a:rPr lang="en-US" sz="2800" dirty="0"/>
              <a:t>tudies</a:t>
            </a:r>
            <a:r>
              <a:rPr lang="hr-HR" sz="2800" dirty="0"/>
              <a:t>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hr-HR" sz="28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800" dirty="0"/>
              <a:t>od 1994.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hr-HR" sz="28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800" dirty="0"/>
              <a:t>2011.-2025. = </a:t>
            </a:r>
            <a:r>
              <a:rPr lang="vi-VN" sz="2800" dirty="0"/>
              <a:t>ugovor CEEPUS III </a:t>
            </a:r>
            <a:r>
              <a:rPr lang="hr-HR" sz="2800" dirty="0"/>
              <a:t>(u okviru strategije EU-a za dunavsku regiju - EUSDR)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hr-HR" sz="24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hr-HR" sz="2400" b="1" dirty="0"/>
          </a:p>
        </p:txBody>
      </p:sp>
      <p:sp>
        <p:nvSpPr>
          <p:cNvPr id="16387" name="AutoShape 4" descr="Slikovni rezultat za EUSDR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>
              <a:latin typeface="Constantia" pitchFamily="18" charset="0"/>
            </a:endParaRPr>
          </a:p>
        </p:txBody>
      </p:sp>
      <p:sp>
        <p:nvSpPr>
          <p:cNvPr id="16388" name="AutoShape 6" descr="data:image/jpeg;base64,/9j/4AAQSkZJRgABAQAAAQABAAD/2wCEAAkGBxMSEhUUExIWFREVExcYGBgYFxgYFxcaFhgXGxwXGxsYISggHBolHBcXITEiJikrLi4uHCAzRDUsNygtLjcBCgoKDg0OGxAQGzYmICY0LCwtLzcsMiw3NCw0LCw0LCw1LDQsLC8sNDQsNCwsLCwsLCwsLCwsLCwsLCwsLCwsLP/AABEIAI8BXwMBEQACEQEDEQH/xAAcAAEAAgMBAQEAAAAAAAAAAAAABQYDBAcCAQj/xABPEAABAwIEAgYGBQcIBwkAAAABAAIDBBEFEiExBkEHEyJRYXEygZGhsdEUI0JScjNigrLB0vAVFyRUdKLC4SVDU5KTs/EWNDU2Y3ODhMP/xAAbAQEAAwEBAQEAAAAAAAAAAAAAAgMEBQEGB//EADgRAAICAQEFBAgEBwADAAAAAAABAgMRBBIhMUFRBRNxgSIyYZGhsdHwBhTB4RUjMzRCUvEWROL/2gAMAwEAAhEDEQA/AO4oAgCAIAgCAIAgCAIAgCAIAgCAIAgCAIAgCAIAgCAIAgCAIAgCAIAgCAIAgCAIAgCAIAgCAIAgCAIAgCAIAgCAIAgCAIAgCAIAgCAIAgCAIAgCAIAgCAIAgCAIAgCAIAgCAIAgCAIAgCAIAgCAIAgCAIAgCAIAgCAIAgCAICExfi2ipbiapY1w3YDnf/uMu4exXV6eyfqorlbCPFlQxLpgp23EFPJKe95bG0+XpO9oC1w7Om/WePiUS1cVwRW63pbrXfk44Yx+Fz3e0kD3LRHs+tcW2VPVz5Ig6npAxJ+9W4fhbGz9VoKvWjpX+PzK3qLHzI6XiisdvW1B8p5APYDZWKitf4r3EXbPqY/5bqv61Uf8aT5p3Vf+q9yPO8n1Z9bxFVt2rKgf/PKP8S97mv8A1XuQ7yfU3qbjbEGejWyn8RD/ANcFVvS0vjEkr7FzJej6UsRZ6T4pfxxgf8stVUtBS+G7z/6TWqsRYcP6Y9hPSebo3/4Xj/Es8uzf9ZFsdX1RasL6ScPmsDMYXHlM0st5u1Z/eWaeiujyz4feS+OorfMtUE7XtDmOa5p2LSCD5ELK01uZcnkyLwBAEAQBAEAQBAEAQBAEAQBAEAQBAEAQBAEAQBAEAQBAEAQBAa9fXRQMMksjY4xu57g0eVzz8FKMZSeIrJ42kss53xB0uQsu2kiMrvvvuyPzA9J3ry+a31dnye+bwZZ6qK9XeUyXFcXxQ2Z1z4zfsxAxw+RcLA/pOK2KvT0ccZ9u9lG1bZwJHC+iOrfYyyRQDuF5HD1Ns3+8q59o1r1U38CUdJJ8WWmg6IaRtjLNNKeYBaxp9QBd/eWaXaNj9VJFy0kFxZPUfR/hse1Ix34y6T9ckKiWrul/l+haqK1yJalwKlj/ACdNCz8MTG/AKqVs5cZP3k1CK4I3mRgbADyFlDJI9rwHl8YO4B8wmQaNVgVLL+UpoX/iiY74hWRtnHhJ+8i4RfFENW9HuGyb0rWnvjc+P3NIHuVsdZdH/L9St0VvkVPGei6kF+qrHRu+68NlHlZuV3xUZ/iCmn+rJe/f7t/yI/kNr1clTdwDOHkddEWcnDPr+iWi3tWS38Y6GK9GMpPwSXvb/QLsu18WiUwjhGWndmjrZI3c+qaW38+1YjwIXMv/ABpGe5UZ8Zf/AD+por7Mcf8AP3L9y94fj08bcskjZiPtOaGu9eSw9wXMn+IrpvMKkvezWtNFcZG43iR/3Gnyuq//ACO5P0oL4nv5aPUys4l74vY7/JWx/En+1fx/Y8el6M2ouIYjuHN9Vx7ltr/EGll62V5fTJB6ea4G9BXxP9F7Se69j7DqujTrtPd6k0/n7uJVKuUeKNlayAQBAEAQBAEAQBAEAQBAEAQBAEAQBAEAQBAEBjnmaxpc9waxouXOIAAHMk6AL1Jt4QbxxOc8RdKIzdTh8RnmOgflcW3/ADGDtPPjoPMLoVaHdtWvC+/cZJ6nfiG9kNTdH+I4g8TV85j7g6z3gHk1jbMjB8/UrnrKals1L7+bIKiye+bLxgnR7QU1j1PWyD7c1nnzDfRHqCxWay2fPHgaIUQjyLU0W0Gyylx9QBAEAQBAEBrVdfHH6bgD3bn2BZNTrqNOv5ksezn7ica5S4IjTjEkmkERI+87b5D2rkvtbUajdpKm/a/vHxLu5jH12eDhc8v5Waw7hr7hYfFRfZmu1P8AcW4XRfTcvmO9rj6qNiHh+Ib5neZt8LLRV2BpIetmXi/pgi9RN8Dcjw6Ju0bfYCfeuhDQaaHq1r3Fbsm+Zr4vgNNVMyTwse3lcWLfFrhq0+RW2qbpea9xVOKnukcw4n6JHMu+ifnbv1Ulg/8ARfoD5Ot5ldWntHO6z3mOzSc4nNp6d8Ty17HRyMOoILXNPluF0NpTXVGRpp+0uXDPSJLDZlUwVMO13Adc0eDj6fk7XxC5eq7I01+/YWfBY/byNVWsnDc3uOq4T9Cro+sp3XHPKSHNPc5p9E+pfNar8P6bOJQ2X7H/ANR069VJrKeT5U8Nu+w8Hwdp7wuLf+HJrfVPPse74/sjRHUrmjT6yop98zR46t/aFg7ztDQPDyl71+q928sxXYSFJxHykb62/I/NdTTfiJPdfHzX0/cplpv9WTVNVMkF2OB+I8xuF9BRqar47Vcs/fTkZ5RceJmV5EIAgCAIAgCAIAgCAIAgCAIAgCAIAgIDiniyChADryTv/Jws1keToNBsL8/Zc6K+nTyt4blzZXZaoePQqf8A2Yr8VcJMQkNPTXu2mj9LwLr3Adtq6530atXf1ULFSy+v39+JT3c7d89y6F4wPAKajblp4Wsvud3u/E46n1lYrLp2PMmXwhGK3Ik1WTCAIAgCAIAgNSuxGOL0jr90an+PNYtX2hRpV/Me/pz+/EshXKfA0M9RPsOpj7z6R/b8FzdvtDW+qu6h15/fu8WWYrhx3s2KXBYmakZ3d7tfdstWn7H01T2pLal1e/4cCMr5P2EiAuqlgpPqAIAgCAICF4m4Xpq5mWZnaA7MjdJGeR7vA3Hgrqb51PMWQnXGa3nD+MOC6jD3XcOspybNlaNNdg8fYd7jyJXao1MLlu3Poc62mUPAh8IxWalkEsEhZIOY2I+64bOb4FWzrjNbMkVxm4vKO38DcfRVwEcloqu3oX7MltzGT7cp1HiBdcbU6SVW9b0dGq9T3PiXIi+6xNJrDLyLrcCjfq3sO8NvZ8rLjarsPT3b4ei/Zw930wXwvlHjvIGqoJYDm1AGzmnT/L1r5rUaDVaGW3y/2X3u8zVGyFiwb9BxCRpKLj7w39Y5rp6L8QSj6OoWfav1X0Kp6dcYlggna8ZmuBHgvp6bq7o7dbyjJKLi8MyK08CAIAgCAIAgCAIAgCAIAgCAICHx+er7MVJGM8l7zvI6uEC1zlvme/XsttbvOitqVfGb8upCW1wiYeHuFYaUmTWaqfrJPJ2pHE72P2W8rDkBvZStvlZu4LoeQrUd/PqTyoLAgCAIAgCAIAgNLEGzGzYiGg3zOO48h/HqWDWrVzahRhJ8ZdPL78uJZDYW+R8osLZHr6T+bnam/h3KOk7Mp072/Wl/s97/AG+ftPZ2ylu5G8uiVBAEAQBAEAQBAEBjqIGyNLHtDmOBDmuAIIO4IO4XqbTyjxrO5nGOkHo7dTZqilBdTbvZqXRDvHN0fvHiLkdjS6xT9GfH5mG7T7PpR4HPWPIIIJBBBBBsQRqCCNj4reZUzsvR10hifLTVbgJ9o5DoJfzXd0nud578jV6PY9OHDp0N9Oo2vRlxOkLnGo+EI1kEPiOAtdrH2Xd32T8lwNd2FXb6VPovpy/by9xor1DW6RAtdLTv5sd3ciPgQvmoy1Ogt5xfwf6M1YjYix4ZjLZbNd2X+4+XyX1fZ/bFepxCfoz+D8Pp8zJZS471wJRdkoCAIAgCAIAgCAIAgCA5w3pipCL/AEep9kX766H8Ns6r4/QzfmoE5wxx/SV0nVMzxzG+VkgAL7C5ylpIJtyvfQ6aKm7SWVLae9E674zeESXFXEcVBCJpQ5wLwwNZbMSQTpcgaAE78lXTTK2WzEnZYoLLMXCPFMOIRvfE17Mj8rmvy5tQCHdkkWNyPUV7fRKlpSPK7FYsoiMc6SaakqX00kU2aNzA57QwsGdrXX9LNYB3dyKtr0U7IKaa3kJ6iMZbLN/i7jWDD+pMjJJBMHlpjyEWZk3zOG+cWsoUaWV2cPGCVlsa+Jr8RcfwUbYHSRSuE8XWNyhmgsDZ13DXtDa69q0krG0mt248ndGGM8yTx3iWOlpW1T2PdG7J2W5c31m25A96rqpdk9hE52KMdpkYeP4PoIreql6oy9XlszPe5F/StbTvVn5SXe93lZ4kO/jsbfIhv54aT/YVHsi/fV38Ns6r4/Qr/NwLNR8Y081HJWR53RxNcXssBI0tFy0gm17Ec7eKzy0042Kt8WXRti47SK1/PDSf1eo9kX760fw6zqvj9Cn83DoWDhDjSHEXSNijkYYg0nOG6581rZXH7pVF+mlSll8S2u1WcDZ4u4ojw+NkkrHva+TIAzLcHK51zmI07JUaKJXNpM9ssUFllV/nhpP6vUeyL99af4bZ1Xx+hT+bgWWm4yppKOSsjzOjiBL2WAkaQAS0gm17Ec7eKzvTTjYq3xZcrYuO0it/zw0n9XqPZF++tH8Os6r4/Qp/Nw6Fg4S41hxDrerZJGIQwuMmQCz8+2Vx2yG91RfppU4y85La7Yz4EHifS3SRvLY45Jmg2zjK1p/DmNyPGwV0Oz7JLLeCuWqgngsvCvFdPiDC6EuDmWzseAHtvsdCQQbHUFZ7tPOl4kW12Rmso0MB49gq6p1KyKVsjc/acGZfqzY7OJ9ynZpJVw220RhdGUtlGPinpEpaKQxEPlmHpNZazPBznEC/gL+pe06Oy1bXBHll8YPB44Y6R6WskEVnwyu9EPy5Xnua5p38Da/K69u0Vla2uKFeojN4MnFXSBBQTdTJFM93VtfdgZazi4W7Tgb9kryjRztjtJo9svjB4Zt8QcZQUtNDUlr5Ypy0M6vLftMLgTmI5BQq00rJuHBolO2MY7RLYJibaqCOdjXNZI3MA62YDxsSPeqrIOEnF8iUZKSyjl3SV0f9XmqqRn1erpYmj0O97B93vby3Gm3T0msz6E/JmO+jHpROYLpGM7J0Zcedflpap314Fo5CfyoH2XH/AGg7/tee/I1mk2fThw5+w36e/a9GXE6UucawgMFXSskbleLj3jxBWfU6WrUQ2LFlEozcXlFWxTCXRajtR9/d5/NfGdo9k2aX0lvh16eP14G6u5T3czbwnHC2zZTdvJ3MefeFu7N7bcMV6h5XJ9PHr48Su2jO+JYy/S410uNd/WvqtvMdqO8yY34NXDawytJLS2xO/tGnkQsmh1ctTByccb/3Xwx+hOyCi+J8npHmVrw8hoGrb7338tm/5Ly3TWy1EbFPEVy654+HL9uZTSjjBnrJixhcBe3JaNTc6q3NLOORGKy8HyimL2BxFieX8eK80tzuqU2sZ5ff31E47LwZ1oIhAEAQBAcF6HaCKescyaJkrBSOcGyMa9oIkhF7OBF7Ei/iV3NfOUa8xeN/1OdpopzeT5xhRR0eLsbSjKGyQPDG7MeXA5R3A6G353clEpWaduftPLEoW+j7CX6WK76TXwUbXANjLQ4k2AfMW3JvpZrMp9ZVWijsVOx/eP3LNS9qagY+jyqFFi01KHAwyufG0ggg5SXxOuNCS0kebl7qo97Qp81v+p5S9i1xIvjuhdPjU0LLZ5JImtvtcwR2BVummoaZSfLPzZG6O1bhEJjOMvmpqaCQEPpOuZrvkd1WVp7i3I5tu4BXV1qM5SX+WP1KpzbgovkWXpV/JYd/Yh8I1m0PGfj9S7U8I+Bbukk/6Fj/APr/AACyaT+4fmX3/wBL3FRf/wCXW/2z/E5a/wD3PIof9v5mrhTax2GvbHh8MtORJectaZRqS4jtXu3W2nLmpT7tXJubT3biMdvu8KO4k+C54f5HxFjS7rxE98l7ZbFjgzJbl2Te+t/Cyr1Cl+Yg3w5FlLXdSS4la4WqJ2CTqcOirAS25kpnT5NDYAt9G/vstNyi8bU3HzwUVuS4Rz5ZOtdGrpHMmdLQRUb87WgR07oM7QL3Idq6xJXK1mE0ozcvPJuoy1vWPLBGdOP/AHSD+0j/AJcis7O/qPw/VENX6iKI3iADDRTnDWnsloqnDm55IcPq/SF7Dt8vUt3c5u29vy+3+hn7z+Xs7PmTvClE1uB18okDnSNcC0X+ryDQOv8AaOa/dYhUXyb1MFjgWVxxTJlX4WqJ2Nf1OGxVgLhd0lK+csNtgW+jfey1XKLa2puPngorclwjnyyXGapmGD1z30MdFKXRxkR07oM8bnMBJDtXDtvHdqVjUY/mIJS2lvfHO80Zl3Um1jywfei6mgZh1ZUvgZNLGZLtIBJZHC14jFwbBxLuWvjZNa5O2ME8Ld8+I0yWw5YPHRtiNJ/KGWCklgkeyQEunLmgCzi3IWjm0eSauFndZlLK8BRKG3hLBG9HB/0xLbf+k/rKzV/268vkRo/qvzMPRLSx1OIOfUASPET5QHgEGQvZd5B0JGZx8zfkpa6ThViO7l5EdOlKzLMnTDRRU9bG+ACN7ohI4MGWzmvdlk02Jt/dXmglKdbUt57qUozTR86VWOlxGFp0dJTwDXYF73j4lNE9mlvo2NSszS8CBxLEZWUpw+ZpD6erLm/mjLI17PLMQ4HnmPgr4Qi597HmvoVSk1HYfJnb+jz/AMNpf/ZHxK42q/rS8ToU/wBNFiWctOLdKHA30cmqp2/0dx+sYB+ScftD/wBMnl9k+B07Gj1W36E+PL2mDUUbPpR4HO2uIIIJBBuCNCCNiDyK6BlO59GnGv0xnUzkfS4xvt1rR9sfnD7Q9fOw4ms03dvajwfwOjRdtrD4l6WI0BAfCLrxpNYYK7i+B2u+Iac2934fkvlu0+xMZt068Y/T6e7oa6r+UjTwjFTEcrtYzy7vEfJc/sztWWlexPfD5eH0LLaVPeuJbIpA4BzTcHYr7eucbIqcXlMwtNPDPameBAYaqbIwusTYXsLftVOou7mt2Yzjp9olGO08HmhqOsYHWIvyNtxv77qGkvd9Ssaxn7fx67xOOy8GwtJEIAgCA4nh/RjikJzRTxRvy5S6OeVhtpcXawG1wNPALsy11EuKb8l9TB+WsT3MsHCXRk+KobU1kzZJGOzhjS5wc8ah73vAJsdbW3A15LPfrlKOxWsFlemaltSZqUnRjPUVUs1fIwRyF7/qZCX53OBDe2y2QC49QU5a6MIKNS3rr/08/LOUm5njFuiuaKeOTD5G5WZX/XPOYSMdcEZGWLdG+wr2GvjKLVq93T3nj0rTTgyTq+Cap+LiuvCIetheRndnGSNjXC2W27TbVVLVVrT93vzv+ZY6ZO3bNTjro0mqal01KYmtkF3te5zbP5uGVp0doT4371PTa2MIbM87vkQu0zlLMSZ4u4FdWUlMxr2sqaeMNBNyx3ZaHNJAuNWgg2PPTVU0apVTk2tzLLaduKXNFQk4AxeZkcEszOojIyB0pcxthYEANubAkC+w00WtavTxblFb37Cj8va1st7i241wM/8AkuOhp3NL2SNeXSEtDjdxcdAbau0HdzWSvVLv3ZIvlT/L2EVin4BxhkRhZVRthNwWNmkDe1vtHsbm60vV6Zy2nHf4fuUqi1LCe4n8C6PH01DVx9Yx9VUwll9RGywdZoNrnVxJNu7TTWi3WKdkXjcmW10bMGubK3Q9HOLQ3ENTHEHWv1dRMy9tr5WC60y1unl60c+S+pStNYuD+JcuAsBxCmkldWVPXMcwBg66SWxB1NngW07lj1V1U0u7WPJI0U1zjnaeTN0lcNTV8EUcBYHMmznO4tFsj26WB1u4LzSXxqk3Loe31uccI9UHDMrcINC8s64wSsBBJZmcXlhuRewJbyXkr4vUd4uGUI1tVbDIDhzgWsgoq6ne6HNUMaI8r3FocA4HNdosPR2BV9uqrlZCazu4lddEowlF8yEoejnF4QRDUsiDjciOomYCRzOVgur5a3Ty9aOfJfUqWmsXB/EtXCfCdY1tTFiM/XwzRBgHXSSZfSuRnAynUajuWW/UVtxdSw17Ei+uqSTU3nJW4+j3FKSV30Kpb1b9MweWEgbZ2kEXFzqL89r2Wh6yiyP8yJStPZB+gyW4P4AqqSuZUSyxyNyPMjszs5e8G/pDtC59IkE66KrUauFlTglj6FlVEoT2mz3wfwNVUuIPqZHRGJ3XWDXOLvrHXGhaB715fqoTpUFnO49rplGbkzV4i6OKhlSanDpQxxcX5S4scxzr5sjgCC03PZNt7ahTq1sHDYtRGenltbUGecD6N6mWpFRiUwfZwcWhxe55bs1xIAazbQXuNNEs1sIw2KkeQ08nLamyQ414JqavEIqmIxCJjYgcznB3Ykc42AaRsRzUNPqoV1OD47/kTtpcpqSPnSL0fSVkzZ6YxtkLcsoeS0Oy+i4FrTrbQ+Aaml1irjsz4cjy6jbeUW/hPDn01HBDJlzxxhrspJbe52JA+CyXzU7HJcy+uOzFIllUTPEsYc0tcA5rgQQRcEHQgg7iy9TxvQPz/wBIXCJoJrsBNLKSYzvlO5iJ7xyJ3HeQV3dLqO+jv4rj9TmX1d293ArVHVPikbJG4skY4Oa4bgj+NuY0WmUVJYfApTaeUfoXgfipmIQZxZszLCVn3XfeH5jrEj1jcFcDUUOmWOXI6lVqmsljWctCA8ueBueYHrKjKSjxGCJxXBBIczCGuO99j46c1xO0exY6iXeVejLn0ft8fmaKr9ncz7hFBNCbFzTGdxc6eI0UuzdDqtI9mUk4Plv3e1bjy2yE+W8l12ygIAQgPIcL252vbz5qKks7PPienpSPAgCAIAgCAIAgCAIAgCAIAgCA13V0QNjIwH8QWaWt08XiViT8USUJPkep5w1hdmFraEnTwU7boQrc8rHXO72BRbeCIwnGXSPIkLGjLcctbjTUrhdmdszvtcbnFLHhvyurL7aFFZiTElSxps57Qe4kA+9d2eoqg9mc0n7WkUKLfBBtQwuyhzS4cri/sXqvqc+7UltdM7/cebLxnB4fXRA2MjAfxBVy1uni8OxZ8USUJPke3Tty5szcvfcW9qsd9ar7zaWOud3vI7LzghsKxtz32kLGtyk32105k+a+f7O7anda43OMVjOeHTqzTbQorMSbkla0XcQB3k2C+isshXHam0l7dxmSb4HmGpY/0Xtd5EFQq1FVu6uSfg8nri1xR6kkDRdxAHeTYKc7IVram8L27jxJvgYxWR2v1jLXtfMLX7lUtXQ47W2scOK4nuxLhg+mqjABL22OxzCxtvZevVUJJuaw+G9bxsS6HozNy5swy99xb2qburUNtyWz1zu955h5wfYpmu9FwdbuIPwSu2uz1JJ+DyGmuJ7Vh4EBH49g8dXA+CUdh435tI2e3xB1VlVjrkpIjOKksM/N+OYTJSTvglHbYd+TgdnjwI1924X0NdisipROVODhLDMvDeOy0U7Z4txo5pOj2ndh9m/IgFRtqjbHZke1zcJZR+i8CxiKrhZNC67HDb7TTza4cnD+NFwLK5Vy2ZHUhNSWUSCrJGpX0DZbX0tsRv8A9PBYtZoa9Vja5ffu9hZCxw4G00W0Gy2JJLCKz6vQEAQBAaYw5vW9b9rusLefnfmsK0Fa1H5jn8P++0s7x7Oybi3FYQBAEAQBAEAQBAEAQBAEAQGtiUbnRPDPSI0+XsWTXV2WaecavWa3E62lJNlSYGsBbLE652Ny0t8gRYr4iChQnDUVPL55aa/Rm95lviyYw+GJ8D2tc8tGpa6wLSB4cjZd/Q1aW/STrhJtcWnxT8upnsc4zTZHYDSNlkIdewbfQ21uFyOxdLXqLnGzks+eUXXzcY5R74l/LfoD9qt7f/u14L9SOn9Q3mYQ2Jhe+UglpDj+K17c/BdKHZVemrlbbY02sSfjxxz9ntK3c5PCRGHqMrgxkj3WNnHQN8bA7eYXGa0XdzjXCUpdeGPbufDxRd6eVlpG1w/EJGSsdfL2Tbx1+QW3sSqN9N1U/V9F/P6Ihe9lpo1MEpGyyZX3tlJ0NuY+aw9kaWvU3uFi3Yb+KJ3TcY5RkxabPOQ7MWtdlAG9hvbxKt7Sud2u2J5cYvGFxxzx4nlUdmvKMdQ2zg6GORlu8E6+Cqvhs2Rs0tco46p8fj5nsXlYm0zLxBUue9t9AGNIHi4XPy9Su7c1E7Lop7lhPHj948jyiKSPWMYY2FjC1xNzY356bhS7V7Mr0lUJQk3nc/dxPKrXNtMzPps9Exw3YXH1Zjf5+pXy03e9kQkuMcvy2nn6+RFSxc11NJ1b/RhHzzn/AHd/ifcsEtbns9UZ37Xw4/N/As2P5m0WHAabJC3vd2j69vdZfU9j6fudLHPF7358PhgyXS2pkiuoVBAEBR+lPhX6XT9dE29TACRbd7N3M8TzHjcfaW3Raju5bL4Mz6irbjlcUcIBXbOaWDg3iqXD5s7O1E63WR30cO8dzxyPqVGo08bo4fHky6q11v2H6AwTF4auJs0D8zHe1p5tcOTh3Lg2VyrlsyOlGSkso3ZCbG29v42VU21F4Jo1sNfIWnrW5XXOngdf229SyaGeonBu9YeeHs4/t5dSdiin6JtraVhAEBhqnODCWC7gNB3+Cp1ErI1t1rL5IlFJveeaFzywdYLP2I8tP81DSStlUncsS5/f2hPGfRNhaSIQBAEAQBAEAQBAEAQBAEAQGGsgzsLcxaTsRuCqNTS7qnBPGea5Eoy2XkgzQVQa5mYOa7e5v+tqF87+Q7TjCVW0nF9Xn5rJp7ypvODewjC+qa4ON3P0NtgNfmV0uzOzHpa5Kby5ccFVtu21jkRsWCzsddjgOVw4i4XIq7F1tFu1XJeOcbvcXO+ElvRs4zhMksmZuW2UDU91/Ba+1eyr9Vf3kGsYS3v9iFV0YRwyRxSkMsZaDY6Ed1x3rq9oaR6rTutPD5FVc9iWSIpsMqWsdGC1rHXvzvpa3rsFw9P2b2hXVKhNKLz8v1L5W1tqRuYHhz4i/PazgNj3X+a3dkdnW6Tb7zHpY4Ppn2e0rusU8YI9uBzsddjh4EEg28VzI9iaymzapkvHON3uLu/hJekjdxPCHOf1kTgH6Eg6ajmCuhr+ybLLlqNPLEt2fHr+xVXclHZlwPMdFVPcDJKWt55TY+oN09ahDR9pWzTut2V7H9N3mz1zqS9FHniGOIubmcWvy6HKXAi+x8fmo9t16WUo95Jxljc8ZTX38z2hzxu4EVXRtDGWm6w8hfRre6x2PyXE1tdcKYYt23yXRdMb8fAvg2292CcopmxUrOs9F1xte+YuPwX0Wjur0vZ0O/4PK68cv5GacXOx7JXaKn6yRrBsXe4b+5fLaTTrUamNceDfw5/A1zlsxyXgBfoy3HMPqAIAgCA4L0p8M/RKnrI22p6glzbbMfu9ngNcw8yPsruaK/vIYfFfI52or2ZZXBlLWwzEvwzxHPQy9ZC7Q2D2H0JAORHf3O3HlcGq6mNscSLK7HB5R3nhPiuCvjzRHLI0duJ3ps+be5w08jouHfp51PD950q7YzWUTjybG2/jss0m0m0WI1cNmke09Y3Kbmw52Oo5dxA9RWPQ3X2wbujsvPw4rl03eTzhllkYp+izJJWsa8MLgHHl7PjfRWz1lMLFVKWG/wBvny6kVCTWUeqyRzWEsF3ch3qWpnZCpyrWX0EUm958opHOYC8WdzHkvNLOydSlYsPmvv78RNJPcZ1oIhAEAQBAEAQBAEAQBAEAQBAEAQBAEAQBAEAQBAEAQBAYamlZILPaHD4eR5Ki/TVXx2bY5RKMnHejVjwWAG+S/mSR7CVjh2No4y2lD4t/DJN3zfM2qmlZIA17bgG9tR8PNbNRpatRFQsWVxIRm4vKPNLQxx+gwAnnufaVDT6KjT/0o4++p7KcpcWbC1EAgCAIAgIbi7Am11LJAbBxGaNx+y9vou8uR8CVdRa6pqX3ghZBTjg/Ns0TmOcx4LXtcWuB3DmmxB8QQQvoU01lHJaw8M8L08M9DWSQvbJE9zJGm7XNNiPmO8HQqMoqSxJbiSk4vKOw8GdJ8c2WKsyxTbCTaJ/n9x3np4jZcnUaGUfSr3r4/ubqtSpbpcTowK55qML6ZpcHkdobHu3+ZVMtPXKxWNekuD9/139fJElJpYMyuIhAEAQBAEAQBAEAQBAEAQBAEAQBAEAQBAEAQBAEAQBAEAQBAEAQBAEAQBAEAQBAcW6ZcA6qobVMH1c/Zf3CVo3/AEmj2tcea7HZ921HYfL5GDVV4e0uZzpdAyEjhuCTVEcj4W9Y6KxfG38oGnZ4b9tt7g5bkaaWKrnbGDSluyTjByWURysIFq4U49qqGzAeupx/qnk9kfmO3Z5ajwWW/SQt38H1L675Q3cUdf4Z44pK2zWSZJj/AKqSzX/o8n/ok+pcm7S2VcVu6m6u6M+BZVnLQgCAIAgCAIAgCAIAgCAIAgCAIAgCAIAgCAIAgCAIAgCAIAgCAIAgCAIAgCAIAgIbi/BRWUksGmZzbsJ5Pbq0+VxY+BKuot7uxSIWQ24tHHaPovxF/pRxxfjlb/8AnmXWlrqVzz5f8MC01jLZwl0bVVJURz/S42uYe01rHPD2n0mEkt0I520IB5LLfrYWRcdkvq08oSzks3E3AVJWuzvaY5r6yRWa534gQQ7zIv4rNTq7Klhb0W2UQnvZERdEdCN5Kh3m9g/VYFc+0Lei+/Mh+UgbA6KsP+7L/wAQqP5+77R7+WrLPhGFCnblbNM9nISv6y3k5wzeq9lmnZtvLS+RdGOCRVZIIAgCAIAgCAIAgCAIAgCAIAgCAIAgCAIAgCAIAgCAIAgCAIAgCAIAgCAIAgCAIAgCAIAgCAIAgCAIAgCAIAgCAIAgCAIAgCAIAgCAIAgCAIAgCAIAgCAIAgCAIAgCAIAgCAIAgCAIAgCAIAgCAIAgCAID/9k="/>
          <p:cNvSpPr>
            <a:spLocks noChangeAspect="1" noChangeArrowheads="1"/>
          </p:cNvSpPr>
          <p:nvPr/>
        </p:nvSpPr>
        <p:spPr bwMode="auto">
          <a:xfrm>
            <a:off x="155575" y="-890588"/>
            <a:ext cx="4552950" cy="1866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>
              <a:latin typeface="Constanti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00750" y="1543050"/>
            <a:ext cx="2857500" cy="360045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 sz="2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400" b="1" dirty="0"/>
              <a:t>Države članice: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defRPr/>
            </a:pPr>
            <a:r>
              <a:rPr lang="en-US" sz="2000" dirty="0" err="1"/>
              <a:t>Albani</a:t>
            </a:r>
            <a:r>
              <a:rPr lang="hr-HR" sz="2000" dirty="0"/>
              <a:t>j</a:t>
            </a:r>
            <a:r>
              <a:rPr lang="en-US" sz="2000" dirty="0"/>
              <a:t>a</a:t>
            </a:r>
            <a:r>
              <a:rPr lang="hr-HR" sz="2000" dirty="0"/>
              <a:t>, </a:t>
            </a:r>
            <a:r>
              <a:rPr lang="en-US" sz="2000" dirty="0" err="1"/>
              <a:t>Austri</a:t>
            </a:r>
            <a:r>
              <a:rPr lang="hr-HR" sz="2000" dirty="0"/>
              <a:t>j</a:t>
            </a:r>
            <a:r>
              <a:rPr lang="en-US" sz="2000" dirty="0"/>
              <a:t>a</a:t>
            </a:r>
            <a:r>
              <a:rPr lang="hr-HR" sz="2000" dirty="0"/>
              <a:t>, BIH, </a:t>
            </a:r>
            <a:r>
              <a:rPr lang="en-US" sz="2000" dirty="0"/>
              <a:t>Bu</a:t>
            </a:r>
            <a:r>
              <a:rPr lang="hr-HR" sz="2000" dirty="0"/>
              <a:t>garska, Crna Gora, Češka, Hrvatska, Kosovo, Mađarska, Makedonija, Moldavija, </a:t>
            </a:r>
            <a:r>
              <a:rPr lang="en-US" sz="2000" dirty="0" err="1"/>
              <a:t>Pol</a:t>
            </a:r>
            <a:r>
              <a:rPr lang="hr-HR" sz="2000" dirty="0"/>
              <a:t>jska, Rumunjska, Srbija, Slovačka, Slovenija</a:t>
            </a:r>
            <a:r>
              <a:rPr lang="en-US" sz="2000" dirty="0"/>
              <a:t> </a:t>
            </a:r>
            <a:endParaRPr lang="hr-HR" sz="20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defRPr/>
            </a:pPr>
            <a:endParaRPr lang="en-US" sz="2000" dirty="0"/>
          </a:p>
        </p:txBody>
      </p:sp>
      <p:pic>
        <p:nvPicPr>
          <p:cNvPr id="16390" name="Picture 2" descr="raise in quota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75" y="3429000"/>
            <a:ext cx="3071813" cy="201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/>
          <a:lstStyle/>
          <a:p>
            <a:r>
              <a:rPr lang="hr-HR" dirty="0"/>
              <a:t>O CEEPUS-u 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8003232" cy="5025727"/>
          </a:xfrm>
        </p:spPr>
        <p:txBody>
          <a:bodyPr>
            <a:noAutofit/>
          </a:bodyPr>
          <a:lstStyle/>
          <a:p>
            <a:r>
              <a:rPr lang="hr-HR" dirty="0"/>
              <a:t>interna valuta = “mjesec stipendiranja”</a:t>
            </a:r>
          </a:p>
          <a:p>
            <a:r>
              <a:rPr lang="hr-HR" dirty="0"/>
              <a:t>svaki nacionalni ured za CEEPUS pokriva troškove </a:t>
            </a:r>
            <a:r>
              <a:rPr lang="hr-HR" b="1" dirty="0"/>
              <a:t>dolaznih </a:t>
            </a:r>
            <a:r>
              <a:rPr lang="hr-HR" dirty="0"/>
              <a:t>studenata i profesora</a:t>
            </a:r>
          </a:p>
          <a:p>
            <a:pPr lvl="1"/>
            <a:r>
              <a:rPr lang="hr-HR" dirty="0"/>
              <a:t>novčana potpora + mogućnost drugih prava ovisno o standardu države u koju se ide</a:t>
            </a:r>
          </a:p>
          <a:p>
            <a:endParaRPr lang="hr-HR" sz="2200" dirty="0">
              <a:sym typeface="Wingdings" pitchFamily="2" charset="2"/>
            </a:endParaRPr>
          </a:p>
          <a:p>
            <a:endParaRPr lang="hr-HR" sz="2200" dirty="0">
              <a:sym typeface="Wingdings" pitchFamily="2" charset="2"/>
            </a:endParaRPr>
          </a:p>
          <a:p>
            <a:pPr lvl="1"/>
            <a:r>
              <a:rPr lang="hr-HR" dirty="0">
                <a:sym typeface="Wingdings" pitchFamily="2" charset="2"/>
              </a:rPr>
              <a:t>mogućnost povrata putnih troškova preko HR Nacionalnog ureda za CEEPUS </a:t>
            </a:r>
            <a:endParaRPr lang="hr-HR" dirty="0"/>
          </a:p>
          <a:p>
            <a:endParaRPr lang="hr-HR" sz="1400" dirty="0"/>
          </a:p>
          <a:p>
            <a:r>
              <a:rPr lang="hr-HR" sz="2400" dirty="0"/>
              <a:t>Više informacija na: </a:t>
            </a:r>
            <a:r>
              <a:rPr lang="es-ES" sz="2400" dirty="0">
                <a:hlinkClick r:id="rId2"/>
              </a:rPr>
              <a:t>http://ceepus.info/</a:t>
            </a:r>
            <a:r>
              <a:rPr lang="hr-HR" sz="2800" dirty="0"/>
              <a:t> </a:t>
            </a:r>
            <a:r>
              <a:rPr lang="hr-HR" sz="2400" dirty="0"/>
              <a:t> i </a:t>
            </a:r>
            <a:r>
              <a:rPr lang="hr-HR" sz="2000" dirty="0">
                <a:hlinkClick r:id="rId3"/>
              </a:rPr>
              <a:t>AMPEU - CEEPUS (mobilnost.hr)</a:t>
            </a:r>
            <a:endParaRPr lang="es-ES" sz="2000" dirty="0"/>
          </a:p>
          <a:p>
            <a:pPr>
              <a:buFont typeface="Wingdings 2" pitchFamily="18" charset="2"/>
              <a:buNone/>
            </a:pPr>
            <a:endParaRPr lang="es-ES" sz="2400" dirty="0">
              <a:solidFill>
                <a:srgbClr val="0B5395"/>
              </a:solidFill>
            </a:endParaRPr>
          </a:p>
          <a:p>
            <a:endParaRPr lang="es-ES" sz="2400" dirty="0"/>
          </a:p>
        </p:txBody>
      </p:sp>
      <p:sp>
        <p:nvSpPr>
          <p:cNvPr id="4" name="Rectangle 3"/>
          <p:cNvSpPr/>
          <p:nvPr/>
        </p:nvSpPr>
        <p:spPr>
          <a:xfrm>
            <a:off x="2267744" y="3792684"/>
            <a:ext cx="5112568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74320" lvl="1" indent="-274320" algn="ctr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POTPORA MORA BITI DOSTATNA ZA POTREBE MOBILNOSTI!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/>
          <a:lstStyle/>
          <a:p>
            <a:r>
              <a:rPr lang="hr-HR"/>
              <a:t>CEEPUS mreže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610100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800" dirty="0"/>
              <a:t>mobilnost unutar CEEPUS-a ostvaruje se prvenstveno preko mreža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dirty="0"/>
              <a:t>mreža = najmanje 3 visoka učilišta iz 3 države članice CEEPUS-a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hr-HR" sz="28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800" dirty="0"/>
              <a:t>mobilnost izvan mreža  (</a:t>
            </a:r>
            <a:r>
              <a:rPr lang="hr-HR" sz="2800" i="1" dirty="0"/>
              <a:t>freemover</a:t>
            </a:r>
            <a:r>
              <a:rPr lang="hr-HR" sz="2800" dirty="0"/>
              <a:t> stipendije + </a:t>
            </a:r>
            <a:r>
              <a:rPr lang="hr-HR" sz="2800" i="1" dirty="0"/>
              <a:t>Umbrella</a:t>
            </a:r>
            <a:r>
              <a:rPr lang="hr-HR" sz="2800" dirty="0"/>
              <a:t> mreže) – </a:t>
            </a:r>
            <a:r>
              <a:rPr lang="hr-HR" sz="2800" b="1" dirty="0"/>
              <a:t>samo</a:t>
            </a:r>
            <a:r>
              <a:rPr lang="hr-HR" sz="2800" dirty="0"/>
              <a:t> ako nisu iskorištene sve mobilnosti unutar prijavljenih mreža!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dirty="0"/>
              <a:t>najčešće tijekom ljetnog semestra, prijave od lipnja ili od otvaranja natječaja do 30. studenog</a:t>
            </a:r>
            <a:endParaRPr lang="hr-H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/>
          <a:lstStyle/>
          <a:p>
            <a:r>
              <a:rPr lang="hr-HR"/>
              <a:t>FISH mreža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714500"/>
            <a:ext cx="8401050" cy="5000625"/>
          </a:xfrm>
        </p:spPr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dirty="0"/>
              <a:t>HU-0809-12-2425</a:t>
            </a:r>
            <a:r>
              <a:rPr lang="en-US" dirty="0"/>
              <a:t> </a:t>
            </a:r>
            <a:r>
              <a:rPr lang="en-US" sz="2800" dirty="0"/>
              <a:t>FISH (French, Italian, </a:t>
            </a:r>
            <a:r>
              <a:rPr lang="en-US" sz="2800" dirty="0" err="1"/>
              <a:t>SpanisH</a:t>
            </a:r>
            <a:r>
              <a:rPr lang="en-US" sz="2800" dirty="0"/>
              <a:t>) - </a:t>
            </a:r>
            <a:r>
              <a:rPr lang="en-US" sz="2800" b="1" dirty="0"/>
              <a:t>Romance Languages and Cultures - Strategies of Communication and Culture Transfer in Central Europe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hr-HR" sz="28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800" b="1" dirty="0"/>
              <a:t>Ciljevi: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2800" dirty="0"/>
              <a:t>promicati kulturni transfer i jačati veze među mediteranskim romanskim jezicima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2800" dirty="0"/>
              <a:t>rasvijetliti kulturno-povijesne veze između mediteransko-romanskih jezika i kultura i srednjoeuropske regije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2800" dirty="0"/>
              <a:t>jačati srednjoeuropski identitet kroz interdisciplinarna istraživanja i njegovanje višejezičnosti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hr-HR" sz="28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800" dirty="0"/>
              <a:t>Više informacija na: https://www.ceepus.info/nw/0809-2425</a:t>
            </a:r>
            <a:endParaRPr lang="es-E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/>
          <a:lstStyle/>
          <a:p>
            <a:r>
              <a:rPr lang="hr-HR"/>
              <a:t>Partneri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400601"/>
          </a:xfrm>
        </p:spPr>
        <p:txBody>
          <a:bodyPr>
            <a:noAutofit/>
          </a:bodyPr>
          <a:lstStyle/>
          <a:p>
            <a:pPr marL="261938" indent="-182563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000" b="1" dirty="0"/>
              <a:t>Austrija: </a:t>
            </a:r>
            <a:r>
              <a:rPr lang="hr-HR" sz="2000" dirty="0"/>
              <a:t>Sveučilište u </a:t>
            </a:r>
            <a:r>
              <a:rPr lang="hr-HR" sz="2000" dirty="0" err="1"/>
              <a:t>Grazu</a:t>
            </a:r>
            <a:endParaRPr lang="hr-HR" sz="2000" dirty="0"/>
          </a:p>
          <a:p>
            <a:pPr marL="261938" indent="-182563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000" b="1" dirty="0"/>
              <a:t>Češka: </a:t>
            </a:r>
            <a:r>
              <a:rPr lang="hr-HR" sz="2000" dirty="0" err="1"/>
              <a:t>Masarykovo</a:t>
            </a:r>
            <a:r>
              <a:rPr lang="hr-HR" sz="2000" dirty="0"/>
              <a:t> Sveučilište u Brnu</a:t>
            </a:r>
          </a:p>
          <a:p>
            <a:pPr marL="261938" indent="-182563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000" b="1" dirty="0"/>
              <a:t>Hrvatska: </a:t>
            </a:r>
            <a:r>
              <a:rPr lang="hr-HR" sz="2000" dirty="0"/>
              <a:t>Sveučilište u Zadru, Sveučilište u Zagrebu</a:t>
            </a:r>
          </a:p>
          <a:p>
            <a:pPr marL="261938" indent="-182563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000" b="1" dirty="0"/>
              <a:t>Mađarska: </a:t>
            </a:r>
            <a:r>
              <a:rPr lang="hr-HR" sz="2000" dirty="0"/>
              <a:t>Katoličko sveučilište </a:t>
            </a:r>
            <a:r>
              <a:rPr lang="hr-HR" sz="2000" dirty="0" err="1"/>
              <a:t>Pázmány</a:t>
            </a:r>
            <a:r>
              <a:rPr lang="hr-HR" sz="2000" dirty="0"/>
              <a:t> Péter </a:t>
            </a:r>
          </a:p>
          <a:p>
            <a:pPr marL="79375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hr-HR" sz="2000" dirty="0"/>
              <a:t>  	          u Budimpešta </a:t>
            </a:r>
            <a:r>
              <a:rPr lang="hr-HR" sz="2000" b="1" dirty="0">
                <a:solidFill>
                  <a:schemeClr val="accent2">
                    <a:lumMod val="50000"/>
                  </a:schemeClr>
                </a:solidFill>
              </a:rPr>
              <a:t>(mrežni koordinator)</a:t>
            </a:r>
          </a:p>
          <a:p>
            <a:pPr marL="422275" indent="-342900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hr-HR" sz="2000" b="1" dirty="0"/>
              <a:t>Makedonija: </a:t>
            </a:r>
            <a:r>
              <a:rPr lang="hr-HR" sz="2000" dirty="0"/>
              <a:t>Sveučilište</a:t>
            </a:r>
            <a:r>
              <a:rPr lang="hr-HR" sz="2000" b="1" dirty="0"/>
              <a:t>  </a:t>
            </a:r>
            <a:r>
              <a:rPr lang="hr-HR" sz="2000" dirty="0"/>
              <a:t>Sv. </a:t>
            </a:r>
            <a:r>
              <a:rPr lang="hr-HR" sz="2000" dirty="0" err="1"/>
              <a:t>Ćirila</a:t>
            </a:r>
            <a:r>
              <a:rPr lang="hr-HR" sz="2000" dirty="0"/>
              <a:t> i Metoda u Skopju</a:t>
            </a:r>
          </a:p>
          <a:p>
            <a:pPr marL="261938" indent="-182563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000" b="1" dirty="0"/>
              <a:t>Poljska: </a:t>
            </a:r>
            <a:r>
              <a:rPr lang="hr-HR" sz="2000" dirty="0" err="1"/>
              <a:t>Jagielonsko</a:t>
            </a:r>
            <a:r>
              <a:rPr lang="hr-HR" sz="2000" dirty="0"/>
              <a:t> sveučilište u </a:t>
            </a:r>
            <a:r>
              <a:rPr lang="hr-HR" sz="2000" dirty="0" err="1"/>
              <a:t>Krakovu</a:t>
            </a:r>
            <a:endParaRPr lang="hr-HR" sz="2000" dirty="0"/>
          </a:p>
          <a:p>
            <a:pPr marL="261938" indent="-182563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000" b="1" dirty="0"/>
              <a:t>Rumunjska</a:t>
            </a:r>
            <a:r>
              <a:rPr lang="hr-HR" sz="2000" dirty="0"/>
              <a:t>: Sveučilište </a:t>
            </a:r>
            <a:r>
              <a:rPr lang="hr-HR" sz="2000" dirty="0" err="1"/>
              <a:t>Babes-Bolyai</a:t>
            </a:r>
            <a:r>
              <a:rPr lang="hr-HR" sz="2000" dirty="0"/>
              <a:t> u </a:t>
            </a:r>
            <a:r>
              <a:rPr lang="hr-HR" sz="2000" dirty="0" err="1"/>
              <a:t>Cluj-Napoci</a:t>
            </a:r>
            <a:endParaRPr lang="hr-HR" sz="2000" dirty="0"/>
          </a:p>
          <a:p>
            <a:pPr marL="261938" indent="-182563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000" b="1" dirty="0"/>
              <a:t>Slovačka: </a:t>
            </a:r>
            <a:r>
              <a:rPr lang="hr-HR" sz="2000" dirty="0"/>
              <a:t>Sveučilište</a:t>
            </a:r>
            <a:r>
              <a:rPr lang="hr-HR" sz="2000" b="1" dirty="0"/>
              <a:t> </a:t>
            </a:r>
            <a:r>
              <a:rPr lang="hr-HR" sz="2000" dirty="0" err="1"/>
              <a:t>Comenius</a:t>
            </a:r>
            <a:r>
              <a:rPr lang="hr-HR" sz="2000" dirty="0"/>
              <a:t> u Bratislavi</a:t>
            </a:r>
          </a:p>
          <a:p>
            <a:pPr marL="261938" indent="-182563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000" b="1" dirty="0"/>
              <a:t>Slovenija: </a:t>
            </a:r>
            <a:r>
              <a:rPr lang="hr-HR" sz="2000" dirty="0"/>
              <a:t>Sveučilište u</a:t>
            </a:r>
            <a:r>
              <a:rPr lang="hr-HR" sz="2000" b="1" dirty="0"/>
              <a:t> </a:t>
            </a:r>
            <a:r>
              <a:rPr lang="hr-HR" sz="2000" dirty="0"/>
              <a:t>Ljubljani</a:t>
            </a:r>
          </a:p>
          <a:p>
            <a:pPr marL="261938" indent="-182563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000" b="1" dirty="0"/>
              <a:t>Srbija</a:t>
            </a:r>
            <a:r>
              <a:rPr lang="hr-HR" sz="2000" dirty="0"/>
              <a:t>: Sveučilište u </a:t>
            </a:r>
            <a:r>
              <a:rPr lang="en-US" sz="2000" dirty="0"/>
              <a:t>Nov</a:t>
            </a:r>
            <a:r>
              <a:rPr lang="hr-HR" sz="2000" dirty="0"/>
              <a:t>om</a:t>
            </a:r>
            <a:r>
              <a:rPr lang="en-US" sz="2000" dirty="0"/>
              <a:t> Sad</a:t>
            </a:r>
            <a:r>
              <a:rPr lang="hr-HR" sz="2000" dirty="0"/>
              <a:t>u</a:t>
            </a:r>
            <a:endParaRPr lang="es-E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-10000"/>
          </a:blip>
          <a:srcRect/>
          <a:stretch>
            <a:fillRect/>
          </a:stretch>
        </p:blipFill>
        <p:spPr bwMode="auto">
          <a:xfrm rot="1071751">
            <a:off x="6345938" y="405299"/>
            <a:ext cx="2379754" cy="3165992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/>
          <a:lstStyle/>
          <a:p>
            <a:r>
              <a:rPr lang="hr-HR"/>
              <a:t>Aktivnosti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610100"/>
          </a:xfrm>
        </p:spPr>
        <p:txBody>
          <a:bodyPr>
            <a:normAutofit/>
          </a:bodyPr>
          <a:lstStyle/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dirty="0"/>
              <a:t>razmjene studenata i profesora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dirty="0"/>
              <a:t>ljetne škole (6-10 dana)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dirty="0"/>
              <a:t>konferencije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dirty="0"/>
              <a:t>kratki izleti/radionice/seminari (2-3 dana)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dirty="0"/>
              <a:t>stručne prakse u partnerskim institucijama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71462"/>
          <a:ext cx="8643998" cy="6500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530" name="Title 4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/>
          <a:lstStyle/>
          <a:p>
            <a:r>
              <a:rPr lang="hr-HR"/>
              <a:t> </a:t>
            </a:r>
            <a:endParaRPr lang="es-E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4143380"/>
            <a:ext cx="8215370" cy="121444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355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/>
          <a:lstStyle/>
          <a:p>
            <a:r>
              <a:rPr lang="hr-HR"/>
              <a:t>Rokovi natječaja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643063"/>
            <a:ext cx="8229600" cy="4610100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r-HR" sz="2400" dirty="0"/>
              <a:t>Natječaji za mobilnost unutar mreže moraju biti provedeni: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hr-HR" sz="24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400" dirty="0"/>
              <a:t>za zimski semestar:	do 15. lipnja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2400" dirty="0"/>
              <a:t>za ljetni semestar:	do 31. listopada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hr-HR" sz="24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vi-VN" sz="2400" dirty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r-HR" sz="2800" b="1" dirty="0"/>
              <a:t>O otvaranju natječaja i točnim rokovima prijava bit ćete pravovremeno obaviješteni!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591</TotalTime>
  <Words>609</Words>
  <Application>Microsoft Office PowerPoint</Application>
  <PresentationFormat>Prikaz na zaslonu (4:3)</PresentationFormat>
  <Paragraphs>95</Paragraphs>
  <Slides>11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6" baseType="lpstr">
      <vt:lpstr>Arial</vt:lpstr>
      <vt:lpstr>Calibri</vt:lpstr>
      <vt:lpstr>Constantia</vt:lpstr>
      <vt:lpstr>Wingdings 2</vt:lpstr>
      <vt:lpstr>Flow</vt:lpstr>
      <vt:lpstr> FISH      (French, Italian,           SpanisH)</vt:lpstr>
      <vt:lpstr>O CEEPUS-u</vt:lpstr>
      <vt:lpstr>O CEEPUS-u </vt:lpstr>
      <vt:lpstr>CEEPUS mreže</vt:lpstr>
      <vt:lpstr>FISH mreža</vt:lpstr>
      <vt:lpstr>Partneri</vt:lpstr>
      <vt:lpstr>Aktivnosti</vt:lpstr>
      <vt:lpstr> </vt:lpstr>
      <vt:lpstr>Rokovi natječaja</vt:lpstr>
      <vt:lpstr>Uvjeti za prijavu (studenti)</vt:lpstr>
      <vt:lpstr>Koordinatorice:</vt:lpstr>
    </vt:vector>
  </TitlesOfParts>
  <Company>Mak1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FISH CEEPUS</dc:title>
  <dc:creator>Mak1</dc:creator>
  <cp:lastModifiedBy>Ivanka Rajh</cp:lastModifiedBy>
  <cp:revision>110</cp:revision>
  <dcterms:created xsi:type="dcterms:W3CDTF">2015-02-08T19:24:54Z</dcterms:created>
  <dcterms:modified xsi:type="dcterms:W3CDTF">2024-10-09T04:55:48Z</dcterms:modified>
</cp:coreProperties>
</file>